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6A525-6A8A-4C16-988D-19375FFDD3F1}" type="doc">
      <dgm:prSet loTypeId="urn:microsoft.com/office/officeart/2005/8/layout/cycle4" loCatId="cycl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fr-FR"/>
        </a:p>
      </dgm:t>
    </dgm:pt>
    <dgm:pt modelId="{50953589-B6C8-46A6-BE33-3E48C200251E}">
      <dgm:prSet phldrT="[Texte]"/>
      <dgm:spPr/>
      <dgm:t>
        <a:bodyPr/>
        <a:lstStyle/>
        <a:p>
          <a:r>
            <a:rPr lang="fr-FR" dirty="0" smtClean="0"/>
            <a:t>Maxime P</a:t>
          </a:r>
          <a:endParaRPr lang="fr-FR" dirty="0"/>
        </a:p>
      </dgm:t>
    </dgm:pt>
    <dgm:pt modelId="{B8E6784B-36AB-4A0C-B328-BF4254CCDCDE}" type="parTrans" cxnId="{02D40AFC-05ED-49F8-BEBE-065960869207}">
      <dgm:prSet/>
      <dgm:spPr/>
      <dgm:t>
        <a:bodyPr/>
        <a:lstStyle/>
        <a:p>
          <a:endParaRPr lang="fr-FR"/>
        </a:p>
      </dgm:t>
    </dgm:pt>
    <dgm:pt modelId="{49BB346E-B945-4953-A34C-835EEDE81CAE}" type="sibTrans" cxnId="{02D40AFC-05ED-49F8-BEBE-065960869207}">
      <dgm:prSet/>
      <dgm:spPr/>
      <dgm:t>
        <a:bodyPr/>
        <a:lstStyle/>
        <a:p>
          <a:endParaRPr lang="fr-FR"/>
        </a:p>
      </dgm:t>
    </dgm:pt>
    <dgm:pt modelId="{5CC15E21-08E6-4597-BC17-F61C3C7707C2}">
      <dgm:prSet phldrT="[Texte]"/>
      <dgm:spPr/>
      <dgm:t>
        <a:bodyPr/>
        <a:lstStyle/>
        <a:p>
          <a:r>
            <a:rPr lang="fr-FR" smtClean="0"/>
            <a:t>Front </a:t>
          </a:r>
          <a:endParaRPr lang="fr-FR" dirty="0"/>
        </a:p>
      </dgm:t>
    </dgm:pt>
    <dgm:pt modelId="{9559AED3-579B-4236-B105-5B19EB5CDC8F}" type="parTrans" cxnId="{60E93741-BFB9-45A2-86CB-7C60668CF1C7}">
      <dgm:prSet/>
      <dgm:spPr/>
      <dgm:t>
        <a:bodyPr/>
        <a:lstStyle/>
        <a:p>
          <a:endParaRPr lang="fr-FR"/>
        </a:p>
      </dgm:t>
    </dgm:pt>
    <dgm:pt modelId="{4519F041-9644-4E9C-9EE3-FE375873EA3C}" type="sibTrans" cxnId="{60E93741-BFB9-45A2-86CB-7C60668CF1C7}">
      <dgm:prSet/>
      <dgm:spPr/>
      <dgm:t>
        <a:bodyPr/>
        <a:lstStyle/>
        <a:p>
          <a:endParaRPr lang="fr-FR"/>
        </a:p>
      </dgm:t>
    </dgm:pt>
    <dgm:pt modelId="{AF401E94-AA14-46C2-A55A-61FBFC1D0EA9}">
      <dgm:prSet phldrT="[Texte]"/>
      <dgm:spPr/>
      <dgm:t>
        <a:bodyPr/>
        <a:lstStyle/>
        <a:p>
          <a:r>
            <a:rPr lang="fr-FR" dirty="0" smtClean="0"/>
            <a:t>Maxime G</a:t>
          </a:r>
          <a:endParaRPr lang="fr-FR" dirty="0"/>
        </a:p>
      </dgm:t>
    </dgm:pt>
    <dgm:pt modelId="{6482A2C1-545C-44E5-AF00-FA26C1F56FF9}" type="parTrans" cxnId="{2209E1DF-E033-4FF7-82E3-2B708419F5D2}">
      <dgm:prSet/>
      <dgm:spPr/>
      <dgm:t>
        <a:bodyPr/>
        <a:lstStyle/>
        <a:p>
          <a:endParaRPr lang="fr-FR"/>
        </a:p>
      </dgm:t>
    </dgm:pt>
    <dgm:pt modelId="{0ECD4297-017C-41D9-AD39-4F1A64D68158}" type="sibTrans" cxnId="{2209E1DF-E033-4FF7-82E3-2B708419F5D2}">
      <dgm:prSet/>
      <dgm:spPr/>
      <dgm:t>
        <a:bodyPr/>
        <a:lstStyle/>
        <a:p>
          <a:endParaRPr lang="fr-FR"/>
        </a:p>
      </dgm:t>
    </dgm:pt>
    <dgm:pt modelId="{184DF464-9DF8-4B47-A5D5-B851F0F15B67}">
      <dgm:prSet phldrT="[Texte]"/>
      <dgm:spPr/>
      <dgm:t>
        <a:bodyPr/>
        <a:lstStyle/>
        <a:p>
          <a:r>
            <a:rPr lang="fr-FR" dirty="0" smtClean="0"/>
            <a:t>Back</a:t>
          </a:r>
          <a:endParaRPr lang="fr-FR" dirty="0"/>
        </a:p>
      </dgm:t>
    </dgm:pt>
    <dgm:pt modelId="{48DE4AF6-B9AB-43BF-BA62-F7804B7A797D}" type="parTrans" cxnId="{6087B623-B736-4CF5-ACDB-2E663EA36F79}">
      <dgm:prSet/>
      <dgm:spPr/>
      <dgm:t>
        <a:bodyPr/>
        <a:lstStyle/>
        <a:p>
          <a:endParaRPr lang="fr-FR"/>
        </a:p>
      </dgm:t>
    </dgm:pt>
    <dgm:pt modelId="{F6E51F28-F006-4FD0-AB39-3D744A28399E}" type="sibTrans" cxnId="{6087B623-B736-4CF5-ACDB-2E663EA36F79}">
      <dgm:prSet/>
      <dgm:spPr/>
      <dgm:t>
        <a:bodyPr/>
        <a:lstStyle/>
        <a:p>
          <a:endParaRPr lang="fr-FR"/>
        </a:p>
      </dgm:t>
    </dgm:pt>
    <dgm:pt modelId="{25F64414-013F-4B4B-883F-5AB8BEA9B9A6}">
      <dgm:prSet phldrT="[Texte]"/>
      <dgm:spPr/>
      <dgm:t>
        <a:bodyPr/>
        <a:lstStyle/>
        <a:p>
          <a:r>
            <a:rPr lang="fr-FR" dirty="0" smtClean="0"/>
            <a:t>Quentin</a:t>
          </a:r>
          <a:endParaRPr lang="fr-FR" dirty="0"/>
        </a:p>
      </dgm:t>
    </dgm:pt>
    <dgm:pt modelId="{AE34C970-3F64-4822-8931-797C3FE742C4}" type="parTrans" cxnId="{53A2D3CC-E7AF-40D1-A114-8AF083AA2A68}">
      <dgm:prSet/>
      <dgm:spPr/>
      <dgm:t>
        <a:bodyPr/>
        <a:lstStyle/>
        <a:p>
          <a:endParaRPr lang="fr-FR"/>
        </a:p>
      </dgm:t>
    </dgm:pt>
    <dgm:pt modelId="{65374ACD-0E63-4EF7-90E2-ECFDA6F6FA39}" type="sibTrans" cxnId="{53A2D3CC-E7AF-40D1-A114-8AF083AA2A68}">
      <dgm:prSet/>
      <dgm:spPr/>
      <dgm:t>
        <a:bodyPr/>
        <a:lstStyle/>
        <a:p>
          <a:endParaRPr lang="fr-FR"/>
        </a:p>
      </dgm:t>
    </dgm:pt>
    <dgm:pt modelId="{588F797A-41FF-46BD-91FB-9D27B54F4840}">
      <dgm:prSet phldrT="[Texte]"/>
      <dgm:spPr/>
      <dgm:t>
        <a:bodyPr/>
        <a:lstStyle/>
        <a:p>
          <a:r>
            <a:rPr lang="fr-FR" dirty="0" smtClean="0"/>
            <a:t>Back</a:t>
          </a:r>
          <a:endParaRPr lang="fr-FR" dirty="0"/>
        </a:p>
      </dgm:t>
    </dgm:pt>
    <dgm:pt modelId="{C226D8CC-029F-42C4-BD8E-67913746BF70}" type="parTrans" cxnId="{211E5C12-DECD-41E0-80C6-57B6B291D3B0}">
      <dgm:prSet/>
      <dgm:spPr/>
      <dgm:t>
        <a:bodyPr/>
        <a:lstStyle/>
        <a:p>
          <a:endParaRPr lang="fr-FR"/>
        </a:p>
      </dgm:t>
    </dgm:pt>
    <dgm:pt modelId="{AF1C2338-34D2-4A36-B4CD-DD997637371D}" type="sibTrans" cxnId="{211E5C12-DECD-41E0-80C6-57B6B291D3B0}">
      <dgm:prSet/>
      <dgm:spPr/>
      <dgm:t>
        <a:bodyPr/>
        <a:lstStyle/>
        <a:p>
          <a:endParaRPr lang="fr-FR"/>
        </a:p>
      </dgm:t>
    </dgm:pt>
    <dgm:pt modelId="{C7B6B730-50B4-4B3A-A692-BD1B05EFD4B2}">
      <dgm:prSet phldrT="[Texte]"/>
      <dgm:spPr/>
      <dgm:t>
        <a:bodyPr/>
        <a:lstStyle/>
        <a:p>
          <a:r>
            <a:rPr lang="fr-FR" dirty="0" smtClean="0"/>
            <a:t>Nicolas</a:t>
          </a:r>
          <a:endParaRPr lang="fr-FR" dirty="0"/>
        </a:p>
      </dgm:t>
    </dgm:pt>
    <dgm:pt modelId="{E1FDE6D2-71A2-4B21-9AF7-5A0A890BDC11}" type="parTrans" cxnId="{807DFFCF-BE38-4CBA-9F13-8C7BAC645068}">
      <dgm:prSet/>
      <dgm:spPr/>
      <dgm:t>
        <a:bodyPr/>
        <a:lstStyle/>
        <a:p>
          <a:endParaRPr lang="fr-FR"/>
        </a:p>
      </dgm:t>
    </dgm:pt>
    <dgm:pt modelId="{69D965DE-189C-4B1B-9C39-5E7DE9FF9CD2}" type="sibTrans" cxnId="{807DFFCF-BE38-4CBA-9F13-8C7BAC645068}">
      <dgm:prSet/>
      <dgm:spPr/>
      <dgm:t>
        <a:bodyPr/>
        <a:lstStyle/>
        <a:p>
          <a:endParaRPr lang="fr-FR"/>
        </a:p>
      </dgm:t>
    </dgm:pt>
    <dgm:pt modelId="{FAE9A910-4BFA-4D0A-9072-BF49BF1380B8}">
      <dgm:prSet phldrT="[Texte]"/>
      <dgm:spPr/>
      <dgm:t>
        <a:bodyPr/>
        <a:lstStyle/>
        <a:p>
          <a:r>
            <a:rPr lang="fr-FR" dirty="0" smtClean="0"/>
            <a:t>Front</a:t>
          </a:r>
          <a:endParaRPr lang="fr-FR" dirty="0"/>
        </a:p>
      </dgm:t>
    </dgm:pt>
    <dgm:pt modelId="{9895D2CB-922E-4F6A-B197-9EA16B1F88C3}" type="parTrans" cxnId="{0491F146-053A-418C-BC2E-B7EAD2F02BF0}">
      <dgm:prSet/>
      <dgm:spPr/>
      <dgm:t>
        <a:bodyPr/>
        <a:lstStyle/>
        <a:p>
          <a:endParaRPr lang="fr-FR"/>
        </a:p>
      </dgm:t>
    </dgm:pt>
    <dgm:pt modelId="{A23DF644-7B55-4792-81F6-EFF441D2E381}" type="sibTrans" cxnId="{0491F146-053A-418C-BC2E-B7EAD2F02BF0}">
      <dgm:prSet/>
      <dgm:spPr/>
      <dgm:t>
        <a:bodyPr/>
        <a:lstStyle/>
        <a:p>
          <a:endParaRPr lang="fr-FR"/>
        </a:p>
      </dgm:t>
    </dgm:pt>
    <dgm:pt modelId="{E678DE97-BF17-4480-8FFA-DA22F1A82459}">
      <dgm:prSet phldrT="[Texte]"/>
      <dgm:spPr/>
      <dgm:t>
        <a:bodyPr/>
        <a:lstStyle/>
        <a:p>
          <a:r>
            <a:rPr lang="fr-FR" dirty="0" smtClean="0"/>
            <a:t>GitHub</a:t>
          </a:r>
          <a:endParaRPr lang="fr-FR" dirty="0"/>
        </a:p>
      </dgm:t>
    </dgm:pt>
    <dgm:pt modelId="{381068BC-8199-4E49-980E-E52A7CBA49A9}" type="parTrans" cxnId="{B1F54D63-583A-46A5-9C28-A34C3F7EE384}">
      <dgm:prSet/>
      <dgm:spPr/>
      <dgm:t>
        <a:bodyPr/>
        <a:lstStyle/>
        <a:p>
          <a:endParaRPr lang="fr-FR"/>
        </a:p>
      </dgm:t>
    </dgm:pt>
    <dgm:pt modelId="{0108401D-A1C7-468F-B503-49DC74D1B89C}" type="sibTrans" cxnId="{B1F54D63-583A-46A5-9C28-A34C3F7EE384}">
      <dgm:prSet/>
      <dgm:spPr/>
      <dgm:t>
        <a:bodyPr/>
        <a:lstStyle/>
        <a:p>
          <a:endParaRPr lang="fr-FR"/>
        </a:p>
      </dgm:t>
    </dgm:pt>
    <dgm:pt modelId="{33A7DD6B-BE34-4576-8AE9-D9BF288489FE}">
      <dgm:prSet phldrT="[Texte]"/>
      <dgm:spPr/>
      <dgm:t>
        <a:bodyPr/>
        <a:lstStyle/>
        <a:p>
          <a:r>
            <a:rPr lang="fr-FR" dirty="0" smtClean="0"/>
            <a:t>GitHub</a:t>
          </a:r>
          <a:endParaRPr lang="fr-FR" dirty="0"/>
        </a:p>
      </dgm:t>
    </dgm:pt>
    <dgm:pt modelId="{367C360A-050D-476E-9530-6420DC5E7E06}" type="parTrans" cxnId="{BC444E33-80A9-480D-9732-AFD5DAE7B5DE}">
      <dgm:prSet/>
      <dgm:spPr/>
      <dgm:t>
        <a:bodyPr/>
        <a:lstStyle/>
        <a:p>
          <a:endParaRPr lang="fr-FR"/>
        </a:p>
      </dgm:t>
    </dgm:pt>
    <dgm:pt modelId="{912EDF30-B34B-4983-8125-14C8AE12CF0A}" type="sibTrans" cxnId="{BC444E33-80A9-480D-9732-AFD5DAE7B5DE}">
      <dgm:prSet/>
      <dgm:spPr/>
      <dgm:t>
        <a:bodyPr/>
        <a:lstStyle/>
        <a:p>
          <a:endParaRPr lang="fr-FR"/>
        </a:p>
      </dgm:t>
    </dgm:pt>
    <dgm:pt modelId="{CC5C4C72-13EE-4766-A1AA-447F0E199565}">
      <dgm:prSet phldrT="[Texte]"/>
      <dgm:spPr/>
      <dgm:t>
        <a:bodyPr/>
        <a:lstStyle/>
        <a:p>
          <a:r>
            <a:rPr lang="fr-FR" dirty="0" smtClean="0"/>
            <a:t>Diapo</a:t>
          </a:r>
          <a:endParaRPr lang="fr-FR" dirty="0"/>
        </a:p>
      </dgm:t>
    </dgm:pt>
    <dgm:pt modelId="{1100EA4A-BF2D-46A1-828A-2670B3FC8173}" type="parTrans" cxnId="{AA7582E1-059F-4383-95AF-3924A396731F}">
      <dgm:prSet/>
      <dgm:spPr/>
      <dgm:t>
        <a:bodyPr/>
        <a:lstStyle/>
        <a:p>
          <a:endParaRPr lang="fr-FR"/>
        </a:p>
      </dgm:t>
    </dgm:pt>
    <dgm:pt modelId="{511A7A4B-7A5C-43E5-9D0A-C06FECF095FC}" type="sibTrans" cxnId="{AA7582E1-059F-4383-95AF-3924A396731F}">
      <dgm:prSet/>
      <dgm:spPr/>
      <dgm:t>
        <a:bodyPr/>
        <a:lstStyle/>
        <a:p>
          <a:endParaRPr lang="fr-FR"/>
        </a:p>
      </dgm:t>
    </dgm:pt>
    <dgm:pt modelId="{793C8591-137E-49D0-AB98-3C8A04AD43D5}">
      <dgm:prSet phldrT="[Texte]"/>
      <dgm:spPr/>
      <dgm:t>
        <a:bodyPr/>
        <a:lstStyle/>
        <a:p>
          <a:r>
            <a:rPr lang="fr-FR" dirty="0" smtClean="0"/>
            <a:t>Diapo</a:t>
          </a:r>
          <a:endParaRPr lang="fr-FR" dirty="0"/>
        </a:p>
      </dgm:t>
    </dgm:pt>
    <dgm:pt modelId="{9315FFF5-D104-48F3-9082-1862038F73E3}" type="parTrans" cxnId="{96874AED-8811-4997-928A-89EF035FD06C}">
      <dgm:prSet/>
      <dgm:spPr/>
      <dgm:t>
        <a:bodyPr/>
        <a:lstStyle/>
        <a:p>
          <a:endParaRPr lang="fr-FR"/>
        </a:p>
      </dgm:t>
    </dgm:pt>
    <dgm:pt modelId="{9C6478E0-2787-4B2F-B61F-6EEC69557BFC}" type="sibTrans" cxnId="{96874AED-8811-4997-928A-89EF035FD06C}">
      <dgm:prSet/>
      <dgm:spPr/>
      <dgm:t>
        <a:bodyPr/>
        <a:lstStyle/>
        <a:p>
          <a:endParaRPr lang="fr-FR"/>
        </a:p>
      </dgm:t>
    </dgm:pt>
    <dgm:pt modelId="{A3029B0B-DE3E-40D4-93EC-3128A2FD2387}">
      <dgm:prSet phldrT="[Texte]"/>
      <dgm:spPr/>
      <dgm:t>
        <a:bodyPr/>
        <a:lstStyle/>
        <a:p>
          <a:r>
            <a:rPr lang="fr-FR" dirty="0" smtClean="0"/>
            <a:t>Diapo</a:t>
          </a:r>
          <a:endParaRPr lang="fr-FR" dirty="0"/>
        </a:p>
      </dgm:t>
    </dgm:pt>
    <dgm:pt modelId="{8EF20F80-A2F3-424D-A74E-E0FFAA7438D9}" type="parTrans" cxnId="{CBDF2AC2-1348-402A-9838-D1D433451791}">
      <dgm:prSet/>
      <dgm:spPr/>
      <dgm:t>
        <a:bodyPr/>
        <a:lstStyle/>
        <a:p>
          <a:endParaRPr lang="fr-FR"/>
        </a:p>
      </dgm:t>
    </dgm:pt>
    <dgm:pt modelId="{CF80A122-57E6-4DAC-A274-D90196CE011B}" type="sibTrans" cxnId="{CBDF2AC2-1348-402A-9838-D1D433451791}">
      <dgm:prSet/>
      <dgm:spPr/>
      <dgm:t>
        <a:bodyPr/>
        <a:lstStyle/>
        <a:p>
          <a:endParaRPr lang="fr-FR"/>
        </a:p>
      </dgm:t>
    </dgm:pt>
    <dgm:pt modelId="{8189AF1F-AB9E-4759-9DED-3B4C0B7486E9}">
      <dgm:prSet phldrT="[Texte]"/>
      <dgm:spPr/>
      <dgm:t>
        <a:bodyPr/>
        <a:lstStyle/>
        <a:p>
          <a:r>
            <a:rPr lang="fr-FR" dirty="0" smtClean="0"/>
            <a:t>Diapo</a:t>
          </a:r>
          <a:endParaRPr lang="fr-FR" dirty="0"/>
        </a:p>
      </dgm:t>
    </dgm:pt>
    <dgm:pt modelId="{6B63FC86-EDEF-49E1-8B29-4C2BFF071C52}" type="parTrans" cxnId="{AA2BC9F3-4299-4E07-9BA4-9B7F532FD317}">
      <dgm:prSet/>
      <dgm:spPr/>
      <dgm:t>
        <a:bodyPr/>
        <a:lstStyle/>
        <a:p>
          <a:endParaRPr lang="fr-FR"/>
        </a:p>
      </dgm:t>
    </dgm:pt>
    <dgm:pt modelId="{CBB8C9F3-8258-4EAD-93FE-C9F33E093B2D}" type="sibTrans" cxnId="{AA2BC9F3-4299-4E07-9BA4-9B7F532FD317}">
      <dgm:prSet/>
      <dgm:spPr/>
      <dgm:t>
        <a:bodyPr/>
        <a:lstStyle/>
        <a:p>
          <a:endParaRPr lang="fr-FR"/>
        </a:p>
      </dgm:t>
    </dgm:pt>
    <dgm:pt modelId="{604E3C2E-0583-4927-8F4F-8C7427269438}" type="pres">
      <dgm:prSet presAssocID="{3176A525-6A8A-4C16-988D-19375FFDD3F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EF68DB-996A-4221-AE0B-E352509EB0C6}" type="pres">
      <dgm:prSet presAssocID="{3176A525-6A8A-4C16-988D-19375FFDD3F1}" presName="children" presStyleCnt="0"/>
      <dgm:spPr/>
      <dgm:t>
        <a:bodyPr/>
        <a:lstStyle/>
        <a:p>
          <a:endParaRPr lang="fr-FR"/>
        </a:p>
      </dgm:t>
    </dgm:pt>
    <dgm:pt modelId="{11EA375E-6CAA-48F3-8AA5-4E37361A8ACA}" type="pres">
      <dgm:prSet presAssocID="{3176A525-6A8A-4C16-988D-19375FFDD3F1}" presName="child1group" presStyleCnt="0"/>
      <dgm:spPr/>
      <dgm:t>
        <a:bodyPr/>
        <a:lstStyle/>
        <a:p>
          <a:endParaRPr lang="fr-FR"/>
        </a:p>
      </dgm:t>
    </dgm:pt>
    <dgm:pt modelId="{593F2FD6-3939-41E2-88C8-2E365A8306AC}" type="pres">
      <dgm:prSet presAssocID="{3176A525-6A8A-4C16-988D-19375FFDD3F1}" presName="child1" presStyleLbl="bgAcc1" presStyleIdx="0" presStyleCnt="4"/>
      <dgm:spPr/>
      <dgm:t>
        <a:bodyPr/>
        <a:lstStyle/>
        <a:p>
          <a:endParaRPr lang="fr-FR"/>
        </a:p>
      </dgm:t>
    </dgm:pt>
    <dgm:pt modelId="{42D1014E-CAB5-4654-8094-1F0DC82E9C86}" type="pres">
      <dgm:prSet presAssocID="{3176A525-6A8A-4C16-988D-19375FFDD3F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92F56-E5B3-4307-83AA-B0D8F66A4206}" type="pres">
      <dgm:prSet presAssocID="{3176A525-6A8A-4C16-988D-19375FFDD3F1}" presName="child2group" presStyleCnt="0"/>
      <dgm:spPr/>
      <dgm:t>
        <a:bodyPr/>
        <a:lstStyle/>
        <a:p>
          <a:endParaRPr lang="fr-FR"/>
        </a:p>
      </dgm:t>
    </dgm:pt>
    <dgm:pt modelId="{1CD07526-923F-4B62-B507-AE5633152012}" type="pres">
      <dgm:prSet presAssocID="{3176A525-6A8A-4C16-988D-19375FFDD3F1}" presName="child2" presStyleLbl="bgAcc1" presStyleIdx="1" presStyleCnt="4"/>
      <dgm:spPr/>
      <dgm:t>
        <a:bodyPr/>
        <a:lstStyle/>
        <a:p>
          <a:endParaRPr lang="fr-FR"/>
        </a:p>
      </dgm:t>
    </dgm:pt>
    <dgm:pt modelId="{A1944F0B-3546-4496-B47C-D70582149A47}" type="pres">
      <dgm:prSet presAssocID="{3176A525-6A8A-4C16-988D-19375FFDD3F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51BDDD-A74A-4A2F-A5CD-E9C0BF1C994B}" type="pres">
      <dgm:prSet presAssocID="{3176A525-6A8A-4C16-988D-19375FFDD3F1}" presName="child3group" presStyleCnt="0"/>
      <dgm:spPr/>
      <dgm:t>
        <a:bodyPr/>
        <a:lstStyle/>
        <a:p>
          <a:endParaRPr lang="fr-FR"/>
        </a:p>
      </dgm:t>
    </dgm:pt>
    <dgm:pt modelId="{73B08215-E63A-4AA5-B26C-514FC7949330}" type="pres">
      <dgm:prSet presAssocID="{3176A525-6A8A-4C16-988D-19375FFDD3F1}" presName="child3" presStyleLbl="bgAcc1" presStyleIdx="2" presStyleCnt="4"/>
      <dgm:spPr/>
      <dgm:t>
        <a:bodyPr/>
        <a:lstStyle/>
        <a:p>
          <a:endParaRPr lang="fr-FR"/>
        </a:p>
      </dgm:t>
    </dgm:pt>
    <dgm:pt modelId="{605017B8-EEE4-4A11-8C62-E3FE240AC9F6}" type="pres">
      <dgm:prSet presAssocID="{3176A525-6A8A-4C16-988D-19375FFDD3F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C8331D-9B8F-4FDD-8D54-6073AC305A32}" type="pres">
      <dgm:prSet presAssocID="{3176A525-6A8A-4C16-988D-19375FFDD3F1}" presName="child4group" presStyleCnt="0"/>
      <dgm:spPr/>
      <dgm:t>
        <a:bodyPr/>
        <a:lstStyle/>
        <a:p>
          <a:endParaRPr lang="fr-FR"/>
        </a:p>
      </dgm:t>
    </dgm:pt>
    <dgm:pt modelId="{AF5C7197-2AEE-46B8-9B87-B9792C55D420}" type="pres">
      <dgm:prSet presAssocID="{3176A525-6A8A-4C16-988D-19375FFDD3F1}" presName="child4" presStyleLbl="bgAcc1" presStyleIdx="3" presStyleCnt="4"/>
      <dgm:spPr/>
      <dgm:t>
        <a:bodyPr/>
        <a:lstStyle/>
        <a:p>
          <a:endParaRPr lang="fr-FR"/>
        </a:p>
      </dgm:t>
    </dgm:pt>
    <dgm:pt modelId="{CD3850E8-DB8F-4A91-85FB-C80226E76568}" type="pres">
      <dgm:prSet presAssocID="{3176A525-6A8A-4C16-988D-19375FFDD3F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5D226F-8D6D-41AA-8624-B293C56C265A}" type="pres">
      <dgm:prSet presAssocID="{3176A525-6A8A-4C16-988D-19375FFDD3F1}" presName="childPlaceholder" presStyleCnt="0"/>
      <dgm:spPr/>
      <dgm:t>
        <a:bodyPr/>
        <a:lstStyle/>
        <a:p>
          <a:endParaRPr lang="fr-FR"/>
        </a:p>
      </dgm:t>
    </dgm:pt>
    <dgm:pt modelId="{E07C83FB-C3B0-41BD-9148-C05EF6BECD72}" type="pres">
      <dgm:prSet presAssocID="{3176A525-6A8A-4C16-988D-19375FFDD3F1}" presName="circle" presStyleCnt="0"/>
      <dgm:spPr/>
      <dgm:t>
        <a:bodyPr/>
        <a:lstStyle/>
        <a:p>
          <a:endParaRPr lang="fr-FR"/>
        </a:p>
      </dgm:t>
    </dgm:pt>
    <dgm:pt modelId="{AF29A44F-4A54-419C-8570-881D87B2D344}" type="pres">
      <dgm:prSet presAssocID="{3176A525-6A8A-4C16-988D-19375FFDD3F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F08D7C-DD49-4C84-ACC4-5D6E1F3F5D6A}" type="pres">
      <dgm:prSet presAssocID="{3176A525-6A8A-4C16-988D-19375FFDD3F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41F4DD-AA04-44DD-AEA5-5EC47554CE82}" type="pres">
      <dgm:prSet presAssocID="{3176A525-6A8A-4C16-988D-19375FFDD3F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883A66-3503-4D4B-B1DB-CD2F61686933}" type="pres">
      <dgm:prSet presAssocID="{3176A525-6A8A-4C16-988D-19375FFDD3F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DE41B3-8114-4C7D-B451-8CD95C1E6B17}" type="pres">
      <dgm:prSet presAssocID="{3176A525-6A8A-4C16-988D-19375FFDD3F1}" presName="quadrantPlaceholder" presStyleCnt="0"/>
      <dgm:spPr/>
      <dgm:t>
        <a:bodyPr/>
        <a:lstStyle/>
        <a:p>
          <a:endParaRPr lang="fr-FR"/>
        </a:p>
      </dgm:t>
    </dgm:pt>
    <dgm:pt modelId="{8CB86D5B-8FCE-43EA-95A6-D9BE8AFD2724}" type="pres">
      <dgm:prSet presAssocID="{3176A525-6A8A-4C16-988D-19375FFDD3F1}" presName="center1" presStyleLbl="fgShp" presStyleIdx="0" presStyleCnt="2"/>
      <dgm:spPr/>
      <dgm:t>
        <a:bodyPr/>
        <a:lstStyle/>
        <a:p>
          <a:endParaRPr lang="fr-FR"/>
        </a:p>
      </dgm:t>
    </dgm:pt>
    <dgm:pt modelId="{3092D1C6-0D39-41F7-A5E8-7C43FD46D1EE}" type="pres">
      <dgm:prSet presAssocID="{3176A525-6A8A-4C16-988D-19375FFDD3F1}" presName="center2" presStyleLbl="fgShp" presStyleIdx="1" presStyleCnt="2"/>
      <dgm:spPr/>
      <dgm:t>
        <a:bodyPr/>
        <a:lstStyle/>
        <a:p>
          <a:endParaRPr lang="fr-FR"/>
        </a:p>
      </dgm:t>
    </dgm:pt>
  </dgm:ptLst>
  <dgm:cxnLst>
    <dgm:cxn modelId="{B1F54D63-583A-46A5-9C28-A34C3F7EE384}" srcId="{50953589-B6C8-46A6-BE33-3E48C200251E}" destId="{E678DE97-BF17-4480-8FFA-DA22F1A82459}" srcOrd="1" destOrd="0" parTransId="{381068BC-8199-4E49-980E-E52A7CBA49A9}" sibTransId="{0108401D-A1C7-468F-B503-49DC74D1B89C}"/>
    <dgm:cxn modelId="{FEC82197-A7FF-4EFA-91E7-E38227F5EB97}" type="presOf" srcId="{184DF464-9DF8-4B47-A5D5-B851F0F15B67}" destId="{1CD07526-923F-4B62-B507-AE5633152012}" srcOrd="0" destOrd="0" presId="urn:microsoft.com/office/officeart/2005/8/layout/cycle4"/>
    <dgm:cxn modelId="{6064E219-4DA0-447F-A822-A1B1A5AD6726}" type="presOf" srcId="{793C8591-137E-49D0-AB98-3C8A04AD43D5}" destId="{42D1014E-CAB5-4654-8094-1F0DC82E9C86}" srcOrd="1" destOrd="2" presId="urn:microsoft.com/office/officeart/2005/8/layout/cycle4"/>
    <dgm:cxn modelId="{02D40AFC-05ED-49F8-BEBE-065960869207}" srcId="{3176A525-6A8A-4C16-988D-19375FFDD3F1}" destId="{50953589-B6C8-46A6-BE33-3E48C200251E}" srcOrd="0" destOrd="0" parTransId="{B8E6784B-36AB-4A0C-B328-BF4254CCDCDE}" sibTransId="{49BB346E-B945-4953-A34C-835EEDE81CAE}"/>
    <dgm:cxn modelId="{0B9D6E0E-CCF4-4240-8CE9-C85E59639EA8}" type="presOf" srcId="{FAE9A910-4BFA-4D0A-9072-BF49BF1380B8}" destId="{AF5C7197-2AEE-46B8-9B87-B9792C55D420}" srcOrd="0" destOrd="0" presId="urn:microsoft.com/office/officeart/2005/8/layout/cycle4"/>
    <dgm:cxn modelId="{CBDF2AC2-1348-402A-9838-D1D433451791}" srcId="{AF401E94-AA14-46C2-A55A-61FBFC1D0EA9}" destId="{A3029B0B-DE3E-40D4-93EC-3128A2FD2387}" srcOrd="1" destOrd="0" parTransId="{8EF20F80-A2F3-424D-A74E-E0FFAA7438D9}" sibTransId="{CF80A122-57E6-4DAC-A274-D90196CE011B}"/>
    <dgm:cxn modelId="{E4AB3461-725C-43B2-9048-48FF718929F4}" type="presOf" srcId="{793C8591-137E-49D0-AB98-3C8A04AD43D5}" destId="{593F2FD6-3939-41E2-88C8-2E365A8306AC}" srcOrd="0" destOrd="2" presId="urn:microsoft.com/office/officeart/2005/8/layout/cycle4"/>
    <dgm:cxn modelId="{4B4E081F-71C6-456E-BA9B-49E982BB0792}" type="presOf" srcId="{E678DE97-BF17-4480-8FFA-DA22F1A82459}" destId="{42D1014E-CAB5-4654-8094-1F0DC82E9C86}" srcOrd="1" destOrd="1" presId="urn:microsoft.com/office/officeart/2005/8/layout/cycle4"/>
    <dgm:cxn modelId="{8D2E9451-D78E-4D98-A6DF-B9CD91C7982A}" type="presOf" srcId="{A3029B0B-DE3E-40D4-93EC-3128A2FD2387}" destId="{A1944F0B-3546-4496-B47C-D70582149A47}" srcOrd="1" destOrd="1" presId="urn:microsoft.com/office/officeart/2005/8/layout/cycle4"/>
    <dgm:cxn modelId="{4798E589-552D-49C4-9F95-D6696DA49B5F}" type="presOf" srcId="{3176A525-6A8A-4C16-988D-19375FFDD3F1}" destId="{604E3C2E-0583-4927-8F4F-8C7427269438}" srcOrd="0" destOrd="0" presId="urn:microsoft.com/office/officeart/2005/8/layout/cycle4"/>
    <dgm:cxn modelId="{D51AABCF-ED15-4B38-BADC-8832DD13A940}" type="presOf" srcId="{5CC15E21-08E6-4597-BC17-F61C3C7707C2}" destId="{593F2FD6-3939-41E2-88C8-2E365A8306AC}" srcOrd="0" destOrd="0" presId="urn:microsoft.com/office/officeart/2005/8/layout/cycle4"/>
    <dgm:cxn modelId="{FAFAEA7B-08FF-4C16-B2A1-A0BFF659F119}" type="presOf" srcId="{8189AF1F-AB9E-4759-9DED-3B4C0B7486E9}" destId="{605017B8-EEE4-4A11-8C62-E3FE240AC9F6}" srcOrd="1" destOrd="1" presId="urn:microsoft.com/office/officeart/2005/8/layout/cycle4"/>
    <dgm:cxn modelId="{81B461BB-4771-452E-A5AF-70C8DC6B6563}" type="presOf" srcId="{588F797A-41FF-46BD-91FB-9D27B54F4840}" destId="{73B08215-E63A-4AA5-B26C-514FC7949330}" srcOrd="0" destOrd="0" presId="urn:microsoft.com/office/officeart/2005/8/layout/cycle4"/>
    <dgm:cxn modelId="{0491F146-053A-418C-BC2E-B7EAD2F02BF0}" srcId="{C7B6B730-50B4-4B3A-A692-BD1B05EFD4B2}" destId="{FAE9A910-4BFA-4D0A-9072-BF49BF1380B8}" srcOrd="0" destOrd="0" parTransId="{9895D2CB-922E-4F6A-B197-9EA16B1F88C3}" sibTransId="{A23DF644-7B55-4792-81F6-EFF441D2E381}"/>
    <dgm:cxn modelId="{807DFFCF-BE38-4CBA-9F13-8C7BAC645068}" srcId="{3176A525-6A8A-4C16-988D-19375FFDD3F1}" destId="{C7B6B730-50B4-4B3A-A692-BD1B05EFD4B2}" srcOrd="3" destOrd="0" parTransId="{E1FDE6D2-71A2-4B21-9AF7-5A0A890BDC11}" sibTransId="{69D965DE-189C-4B1B-9C39-5E7DE9FF9CD2}"/>
    <dgm:cxn modelId="{D517AFD1-8093-4E63-939E-EAB4A0510467}" type="presOf" srcId="{C7B6B730-50B4-4B3A-A692-BD1B05EFD4B2}" destId="{28883A66-3503-4D4B-B1DB-CD2F61686933}" srcOrd="0" destOrd="0" presId="urn:microsoft.com/office/officeart/2005/8/layout/cycle4"/>
    <dgm:cxn modelId="{211E5C12-DECD-41E0-80C6-57B6B291D3B0}" srcId="{25F64414-013F-4B4B-883F-5AB8BEA9B9A6}" destId="{588F797A-41FF-46BD-91FB-9D27B54F4840}" srcOrd="0" destOrd="0" parTransId="{C226D8CC-029F-42C4-BD8E-67913746BF70}" sibTransId="{AF1C2338-34D2-4A36-B4CD-DD997637371D}"/>
    <dgm:cxn modelId="{BC444E33-80A9-480D-9732-AFD5DAE7B5DE}" srcId="{C7B6B730-50B4-4B3A-A692-BD1B05EFD4B2}" destId="{33A7DD6B-BE34-4576-8AE9-D9BF288489FE}" srcOrd="1" destOrd="0" parTransId="{367C360A-050D-476E-9530-6420DC5E7E06}" sibTransId="{912EDF30-B34B-4983-8125-14C8AE12CF0A}"/>
    <dgm:cxn modelId="{E644E566-7D7F-4498-9C02-BC59B831A109}" type="presOf" srcId="{8189AF1F-AB9E-4759-9DED-3B4C0B7486E9}" destId="{73B08215-E63A-4AA5-B26C-514FC7949330}" srcOrd="0" destOrd="1" presId="urn:microsoft.com/office/officeart/2005/8/layout/cycle4"/>
    <dgm:cxn modelId="{2479EC84-9191-4590-AE20-C6B265FB01E8}" type="presOf" srcId="{184DF464-9DF8-4B47-A5D5-B851F0F15B67}" destId="{A1944F0B-3546-4496-B47C-D70582149A47}" srcOrd="1" destOrd="0" presId="urn:microsoft.com/office/officeart/2005/8/layout/cycle4"/>
    <dgm:cxn modelId="{19468428-70B2-4F25-8566-EC8C068794AD}" type="presOf" srcId="{33A7DD6B-BE34-4576-8AE9-D9BF288489FE}" destId="{AF5C7197-2AEE-46B8-9B87-B9792C55D420}" srcOrd="0" destOrd="1" presId="urn:microsoft.com/office/officeart/2005/8/layout/cycle4"/>
    <dgm:cxn modelId="{6CF59AA9-77CF-43CE-B5B9-4A7E3AA54EEC}" type="presOf" srcId="{CC5C4C72-13EE-4766-A1AA-447F0E199565}" destId="{AF5C7197-2AEE-46B8-9B87-B9792C55D420}" srcOrd="0" destOrd="2" presId="urn:microsoft.com/office/officeart/2005/8/layout/cycle4"/>
    <dgm:cxn modelId="{FDF48BFD-98FE-49DE-B752-7F1B9FA655F2}" type="presOf" srcId="{588F797A-41FF-46BD-91FB-9D27B54F4840}" destId="{605017B8-EEE4-4A11-8C62-E3FE240AC9F6}" srcOrd="1" destOrd="0" presId="urn:microsoft.com/office/officeart/2005/8/layout/cycle4"/>
    <dgm:cxn modelId="{96874AED-8811-4997-928A-89EF035FD06C}" srcId="{50953589-B6C8-46A6-BE33-3E48C200251E}" destId="{793C8591-137E-49D0-AB98-3C8A04AD43D5}" srcOrd="2" destOrd="0" parTransId="{9315FFF5-D104-48F3-9082-1862038F73E3}" sibTransId="{9C6478E0-2787-4B2F-B61F-6EEC69557BFC}"/>
    <dgm:cxn modelId="{55C9897A-C96F-4028-A67C-F3980F833577}" type="presOf" srcId="{CC5C4C72-13EE-4766-A1AA-447F0E199565}" destId="{CD3850E8-DB8F-4A91-85FB-C80226E76568}" srcOrd="1" destOrd="2" presId="urn:microsoft.com/office/officeart/2005/8/layout/cycle4"/>
    <dgm:cxn modelId="{53A2D3CC-E7AF-40D1-A114-8AF083AA2A68}" srcId="{3176A525-6A8A-4C16-988D-19375FFDD3F1}" destId="{25F64414-013F-4B4B-883F-5AB8BEA9B9A6}" srcOrd="2" destOrd="0" parTransId="{AE34C970-3F64-4822-8931-797C3FE742C4}" sibTransId="{65374ACD-0E63-4EF7-90E2-ECFDA6F6FA39}"/>
    <dgm:cxn modelId="{AB451042-6D8F-4A1D-BA1E-F8F8A0DD4B5B}" type="presOf" srcId="{50953589-B6C8-46A6-BE33-3E48C200251E}" destId="{AF29A44F-4A54-419C-8570-881D87B2D344}" srcOrd="0" destOrd="0" presId="urn:microsoft.com/office/officeart/2005/8/layout/cycle4"/>
    <dgm:cxn modelId="{2209E1DF-E033-4FF7-82E3-2B708419F5D2}" srcId="{3176A525-6A8A-4C16-988D-19375FFDD3F1}" destId="{AF401E94-AA14-46C2-A55A-61FBFC1D0EA9}" srcOrd="1" destOrd="0" parTransId="{6482A2C1-545C-44E5-AF00-FA26C1F56FF9}" sibTransId="{0ECD4297-017C-41D9-AD39-4F1A64D68158}"/>
    <dgm:cxn modelId="{B97C724A-3739-43E9-A93B-5AE262E8B457}" type="presOf" srcId="{25F64414-013F-4B4B-883F-5AB8BEA9B9A6}" destId="{C841F4DD-AA04-44DD-AEA5-5EC47554CE82}" srcOrd="0" destOrd="0" presId="urn:microsoft.com/office/officeart/2005/8/layout/cycle4"/>
    <dgm:cxn modelId="{CE2A544C-D4BB-4CDB-9EED-F81B6BCE6F52}" type="presOf" srcId="{A3029B0B-DE3E-40D4-93EC-3128A2FD2387}" destId="{1CD07526-923F-4B62-B507-AE5633152012}" srcOrd="0" destOrd="1" presId="urn:microsoft.com/office/officeart/2005/8/layout/cycle4"/>
    <dgm:cxn modelId="{11FB335C-885B-4B45-ABC0-557E56B058A3}" type="presOf" srcId="{E678DE97-BF17-4480-8FFA-DA22F1A82459}" destId="{593F2FD6-3939-41E2-88C8-2E365A8306AC}" srcOrd="0" destOrd="1" presId="urn:microsoft.com/office/officeart/2005/8/layout/cycle4"/>
    <dgm:cxn modelId="{6087B623-B736-4CF5-ACDB-2E663EA36F79}" srcId="{AF401E94-AA14-46C2-A55A-61FBFC1D0EA9}" destId="{184DF464-9DF8-4B47-A5D5-B851F0F15B67}" srcOrd="0" destOrd="0" parTransId="{48DE4AF6-B9AB-43BF-BA62-F7804B7A797D}" sibTransId="{F6E51F28-F006-4FD0-AB39-3D744A28399E}"/>
    <dgm:cxn modelId="{AA7582E1-059F-4383-95AF-3924A396731F}" srcId="{C7B6B730-50B4-4B3A-A692-BD1B05EFD4B2}" destId="{CC5C4C72-13EE-4766-A1AA-447F0E199565}" srcOrd="2" destOrd="0" parTransId="{1100EA4A-BF2D-46A1-828A-2670B3FC8173}" sibTransId="{511A7A4B-7A5C-43E5-9D0A-C06FECF095FC}"/>
    <dgm:cxn modelId="{73EFE5A9-C4FB-4EB1-AC67-330B9D8224A7}" type="presOf" srcId="{FAE9A910-4BFA-4D0A-9072-BF49BF1380B8}" destId="{CD3850E8-DB8F-4A91-85FB-C80226E76568}" srcOrd="1" destOrd="0" presId="urn:microsoft.com/office/officeart/2005/8/layout/cycle4"/>
    <dgm:cxn modelId="{60E93741-BFB9-45A2-86CB-7C60668CF1C7}" srcId="{50953589-B6C8-46A6-BE33-3E48C200251E}" destId="{5CC15E21-08E6-4597-BC17-F61C3C7707C2}" srcOrd="0" destOrd="0" parTransId="{9559AED3-579B-4236-B105-5B19EB5CDC8F}" sibTransId="{4519F041-9644-4E9C-9EE3-FE375873EA3C}"/>
    <dgm:cxn modelId="{120EDA80-1978-440D-B3C2-E6BA281C9F8A}" type="presOf" srcId="{AF401E94-AA14-46C2-A55A-61FBFC1D0EA9}" destId="{A5F08D7C-DD49-4C84-ACC4-5D6E1F3F5D6A}" srcOrd="0" destOrd="0" presId="urn:microsoft.com/office/officeart/2005/8/layout/cycle4"/>
    <dgm:cxn modelId="{C5EA806B-8901-4BBF-B502-4C14DD90E69B}" type="presOf" srcId="{33A7DD6B-BE34-4576-8AE9-D9BF288489FE}" destId="{CD3850E8-DB8F-4A91-85FB-C80226E76568}" srcOrd="1" destOrd="1" presId="urn:microsoft.com/office/officeart/2005/8/layout/cycle4"/>
    <dgm:cxn modelId="{AA2BC9F3-4299-4E07-9BA4-9B7F532FD317}" srcId="{25F64414-013F-4B4B-883F-5AB8BEA9B9A6}" destId="{8189AF1F-AB9E-4759-9DED-3B4C0B7486E9}" srcOrd="1" destOrd="0" parTransId="{6B63FC86-EDEF-49E1-8B29-4C2BFF071C52}" sibTransId="{CBB8C9F3-8258-4EAD-93FE-C9F33E093B2D}"/>
    <dgm:cxn modelId="{17E8E6A1-5A02-4255-8B93-15BF95021037}" type="presOf" srcId="{5CC15E21-08E6-4597-BC17-F61C3C7707C2}" destId="{42D1014E-CAB5-4654-8094-1F0DC82E9C86}" srcOrd="1" destOrd="0" presId="urn:microsoft.com/office/officeart/2005/8/layout/cycle4"/>
    <dgm:cxn modelId="{90469409-8844-433B-B857-712010BB7E61}" type="presParOf" srcId="{604E3C2E-0583-4927-8F4F-8C7427269438}" destId="{64EF68DB-996A-4221-AE0B-E352509EB0C6}" srcOrd="0" destOrd="0" presId="urn:microsoft.com/office/officeart/2005/8/layout/cycle4"/>
    <dgm:cxn modelId="{52937DED-4C2F-4BB5-8C36-46628D73D95F}" type="presParOf" srcId="{64EF68DB-996A-4221-AE0B-E352509EB0C6}" destId="{11EA375E-6CAA-48F3-8AA5-4E37361A8ACA}" srcOrd="0" destOrd="0" presId="urn:microsoft.com/office/officeart/2005/8/layout/cycle4"/>
    <dgm:cxn modelId="{9928AA03-9857-4DB3-A105-2EFAF7BA7E1C}" type="presParOf" srcId="{11EA375E-6CAA-48F3-8AA5-4E37361A8ACA}" destId="{593F2FD6-3939-41E2-88C8-2E365A8306AC}" srcOrd="0" destOrd="0" presId="urn:microsoft.com/office/officeart/2005/8/layout/cycle4"/>
    <dgm:cxn modelId="{1219C6D9-B80F-41E8-85BD-962431A28E64}" type="presParOf" srcId="{11EA375E-6CAA-48F3-8AA5-4E37361A8ACA}" destId="{42D1014E-CAB5-4654-8094-1F0DC82E9C86}" srcOrd="1" destOrd="0" presId="urn:microsoft.com/office/officeart/2005/8/layout/cycle4"/>
    <dgm:cxn modelId="{0EB29982-2D47-4378-B883-54C338E2434C}" type="presParOf" srcId="{64EF68DB-996A-4221-AE0B-E352509EB0C6}" destId="{36992F56-E5B3-4307-83AA-B0D8F66A4206}" srcOrd="1" destOrd="0" presId="urn:microsoft.com/office/officeart/2005/8/layout/cycle4"/>
    <dgm:cxn modelId="{C6928449-77C2-4913-80E6-8530DC1E66B2}" type="presParOf" srcId="{36992F56-E5B3-4307-83AA-B0D8F66A4206}" destId="{1CD07526-923F-4B62-B507-AE5633152012}" srcOrd="0" destOrd="0" presId="urn:microsoft.com/office/officeart/2005/8/layout/cycle4"/>
    <dgm:cxn modelId="{B0C1F7E0-E42C-45C4-9D70-8293F4ACEC23}" type="presParOf" srcId="{36992F56-E5B3-4307-83AA-B0D8F66A4206}" destId="{A1944F0B-3546-4496-B47C-D70582149A47}" srcOrd="1" destOrd="0" presId="urn:microsoft.com/office/officeart/2005/8/layout/cycle4"/>
    <dgm:cxn modelId="{AEB8DDD0-9872-4DED-9B26-034729F13405}" type="presParOf" srcId="{64EF68DB-996A-4221-AE0B-E352509EB0C6}" destId="{D251BDDD-A74A-4A2F-A5CD-E9C0BF1C994B}" srcOrd="2" destOrd="0" presId="urn:microsoft.com/office/officeart/2005/8/layout/cycle4"/>
    <dgm:cxn modelId="{4B641EC1-591A-4A88-80D1-672018FCC3A1}" type="presParOf" srcId="{D251BDDD-A74A-4A2F-A5CD-E9C0BF1C994B}" destId="{73B08215-E63A-4AA5-B26C-514FC7949330}" srcOrd="0" destOrd="0" presId="urn:microsoft.com/office/officeart/2005/8/layout/cycle4"/>
    <dgm:cxn modelId="{32DDE5A6-4C7B-4838-8EDE-BBA43627BB38}" type="presParOf" srcId="{D251BDDD-A74A-4A2F-A5CD-E9C0BF1C994B}" destId="{605017B8-EEE4-4A11-8C62-E3FE240AC9F6}" srcOrd="1" destOrd="0" presId="urn:microsoft.com/office/officeart/2005/8/layout/cycle4"/>
    <dgm:cxn modelId="{13B4A143-8F5F-4FD1-9E16-4228A964547B}" type="presParOf" srcId="{64EF68DB-996A-4221-AE0B-E352509EB0C6}" destId="{52C8331D-9B8F-4FDD-8D54-6073AC305A32}" srcOrd="3" destOrd="0" presId="urn:microsoft.com/office/officeart/2005/8/layout/cycle4"/>
    <dgm:cxn modelId="{DD5681D9-4AED-4D81-B620-3098BB03ED08}" type="presParOf" srcId="{52C8331D-9B8F-4FDD-8D54-6073AC305A32}" destId="{AF5C7197-2AEE-46B8-9B87-B9792C55D420}" srcOrd="0" destOrd="0" presId="urn:microsoft.com/office/officeart/2005/8/layout/cycle4"/>
    <dgm:cxn modelId="{870A1120-BA3E-46C2-9C31-163C4C077DCD}" type="presParOf" srcId="{52C8331D-9B8F-4FDD-8D54-6073AC305A32}" destId="{CD3850E8-DB8F-4A91-85FB-C80226E76568}" srcOrd="1" destOrd="0" presId="urn:microsoft.com/office/officeart/2005/8/layout/cycle4"/>
    <dgm:cxn modelId="{531187C6-F044-40C9-A965-544DBAC8F9A0}" type="presParOf" srcId="{64EF68DB-996A-4221-AE0B-E352509EB0C6}" destId="{D95D226F-8D6D-41AA-8624-B293C56C265A}" srcOrd="4" destOrd="0" presId="urn:microsoft.com/office/officeart/2005/8/layout/cycle4"/>
    <dgm:cxn modelId="{25BB2EE9-5397-4DB7-8CF3-ED57544AD47B}" type="presParOf" srcId="{604E3C2E-0583-4927-8F4F-8C7427269438}" destId="{E07C83FB-C3B0-41BD-9148-C05EF6BECD72}" srcOrd="1" destOrd="0" presId="urn:microsoft.com/office/officeart/2005/8/layout/cycle4"/>
    <dgm:cxn modelId="{399F1237-15B3-478A-8B14-1D490EEC5FF8}" type="presParOf" srcId="{E07C83FB-C3B0-41BD-9148-C05EF6BECD72}" destId="{AF29A44F-4A54-419C-8570-881D87B2D344}" srcOrd="0" destOrd="0" presId="urn:microsoft.com/office/officeart/2005/8/layout/cycle4"/>
    <dgm:cxn modelId="{B88EBEC6-9C7C-4553-9A9F-FAFD3BBCDAE3}" type="presParOf" srcId="{E07C83FB-C3B0-41BD-9148-C05EF6BECD72}" destId="{A5F08D7C-DD49-4C84-ACC4-5D6E1F3F5D6A}" srcOrd="1" destOrd="0" presId="urn:microsoft.com/office/officeart/2005/8/layout/cycle4"/>
    <dgm:cxn modelId="{2FE485E9-F5A5-4924-A978-97FA73DFD258}" type="presParOf" srcId="{E07C83FB-C3B0-41BD-9148-C05EF6BECD72}" destId="{C841F4DD-AA04-44DD-AEA5-5EC47554CE82}" srcOrd="2" destOrd="0" presId="urn:microsoft.com/office/officeart/2005/8/layout/cycle4"/>
    <dgm:cxn modelId="{C81DFA40-E20A-4F9E-9F20-20E907B561F2}" type="presParOf" srcId="{E07C83FB-C3B0-41BD-9148-C05EF6BECD72}" destId="{28883A66-3503-4D4B-B1DB-CD2F61686933}" srcOrd="3" destOrd="0" presId="urn:microsoft.com/office/officeart/2005/8/layout/cycle4"/>
    <dgm:cxn modelId="{5DF6C9EB-455E-4653-A007-788A9896FE48}" type="presParOf" srcId="{E07C83FB-C3B0-41BD-9148-C05EF6BECD72}" destId="{74DE41B3-8114-4C7D-B451-8CD95C1E6B17}" srcOrd="4" destOrd="0" presId="urn:microsoft.com/office/officeart/2005/8/layout/cycle4"/>
    <dgm:cxn modelId="{A74BBCF2-946A-4719-936C-D35EABE13C69}" type="presParOf" srcId="{604E3C2E-0583-4927-8F4F-8C7427269438}" destId="{8CB86D5B-8FCE-43EA-95A6-D9BE8AFD2724}" srcOrd="2" destOrd="0" presId="urn:microsoft.com/office/officeart/2005/8/layout/cycle4"/>
    <dgm:cxn modelId="{A0CCA43B-F003-4666-822D-732D91C9413C}" type="presParOf" srcId="{604E3C2E-0583-4927-8F4F-8C7427269438}" destId="{3092D1C6-0D39-41F7-A5E8-7C43FD46D1E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08215-E63A-4AA5-B26C-514FC7949330}">
      <dsp:nvSpPr>
        <dsp:cNvPr id="0" name=""/>
        <dsp:cNvSpPr/>
      </dsp:nvSpPr>
      <dsp:spPr>
        <a:xfrm>
          <a:off x="6072091" y="4147352"/>
          <a:ext cx="3012929" cy="195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Back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Diapo</a:t>
          </a:r>
          <a:endParaRPr lang="fr-FR" sz="2400" kern="1200" dirty="0"/>
        </a:p>
      </dsp:txBody>
      <dsp:txXfrm>
        <a:off x="7018842" y="4678148"/>
        <a:ext cx="2023306" cy="1378027"/>
      </dsp:txXfrm>
    </dsp:sp>
    <dsp:sp modelId="{AF5C7197-2AEE-46B8-9B87-B9792C55D420}">
      <dsp:nvSpPr>
        <dsp:cNvPr id="0" name=""/>
        <dsp:cNvSpPr/>
      </dsp:nvSpPr>
      <dsp:spPr>
        <a:xfrm>
          <a:off x="1156258" y="4147352"/>
          <a:ext cx="3012929" cy="195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Front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GitHub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Diapo</a:t>
          </a:r>
          <a:endParaRPr lang="fr-FR" sz="2400" kern="1200" dirty="0"/>
        </a:p>
      </dsp:txBody>
      <dsp:txXfrm>
        <a:off x="1199130" y="4678148"/>
        <a:ext cx="2023306" cy="1378027"/>
      </dsp:txXfrm>
    </dsp:sp>
    <dsp:sp modelId="{1CD07526-923F-4B62-B507-AE5633152012}">
      <dsp:nvSpPr>
        <dsp:cNvPr id="0" name=""/>
        <dsp:cNvSpPr/>
      </dsp:nvSpPr>
      <dsp:spPr>
        <a:xfrm>
          <a:off x="6072091" y="0"/>
          <a:ext cx="3012929" cy="195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Back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Diapo</a:t>
          </a:r>
          <a:endParaRPr lang="fr-FR" sz="2400" kern="1200" dirty="0"/>
        </a:p>
      </dsp:txBody>
      <dsp:txXfrm>
        <a:off x="7018842" y="42872"/>
        <a:ext cx="2023306" cy="1378027"/>
      </dsp:txXfrm>
    </dsp:sp>
    <dsp:sp modelId="{593F2FD6-3939-41E2-88C8-2E365A8306AC}">
      <dsp:nvSpPr>
        <dsp:cNvPr id="0" name=""/>
        <dsp:cNvSpPr/>
      </dsp:nvSpPr>
      <dsp:spPr>
        <a:xfrm>
          <a:off x="1156258" y="0"/>
          <a:ext cx="3012929" cy="195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smtClean="0"/>
            <a:t>Front 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GitHub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Diapo</a:t>
          </a:r>
          <a:endParaRPr lang="fr-FR" sz="2400" kern="1200" dirty="0"/>
        </a:p>
      </dsp:txBody>
      <dsp:txXfrm>
        <a:off x="1199130" y="42872"/>
        <a:ext cx="2023306" cy="1378027"/>
      </dsp:txXfrm>
    </dsp:sp>
    <dsp:sp modelId="{AF29A44F-4A54-419C-8570-881D87B2D344}">
      <dsp:nvSpPr>
        <dsp:cNvPr id="0" name=""/>
        <dsp:cNvSpPr/>
      </dsp:nvSpPr>
      <dsp:spPr>
        <a:xfrm>
          <a:off x="2418761" y="347645"/>
          <a:ext cx="2640887" cy="2640887"/>
        </a:xfrm>
        <a:prstGeom prst="pieWedg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Maxime P</a:t>
          </a:r>
          <a:endParaRPr lang="fr-FR" sz="3300" kern="1200" dirty="0"/>
        </a:p>
      </dsp:txBody>
      <dsp:txXfrm>
        <a:off x="3192259" y="1121143"/>
        <a:ext cx="1867389" cy="1867389"/>
      </dsp:txXfrm>
    </dsp:sp>
    <dsp:sp modelId="{A5F08D7C-DD49-4C84-ACC4-5D6E1F3F5D6A}">
      <dsp:nvSpPr>
        <dsp:cNvPr id="0" name=""/>
        <dsp:cNvSpPr/>
      </dsp:nvSpPr>
      <dsp:spPr>
        <a:xfrm rot="5400000">
          <a:off x="5181630" y="347645"/>
          <a:ext cx="2640887" cy="2640887"/>
        </a:xfrm>
        <a:prstGeom prst="pieWedge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Maxime G</a:t>
          </a:r>
          <a:endParaRPr lang="fr-FR" sz="3300" kern="1200" dirty="0"/>
        </a:p>
      </dsp:txBody>
      <dsp:txXfrm rot="-5400000">
        <a:off x="5181630" y="1121143"/>
        <a:ext cx="1867389" cy="1867389"/>
      </dsp:txXfrm>
    </dsp:sp>
    <dsp:sp modelId="{C841F4DD-AA04-44DD-AEA5-5EC47554CE82}">
      <dsp:nvSpPr>
        <dsp:cNvPr id="0" name=""/>
        <dsp:cNvSpPr/>
      </dsp:nvSpPr>
      <dsp:spPr>
        <a:xfrm rot="10800000">
          <a:off x="5181630" y="3110514"/>
          <a:ext cx="2640887" cy="2640887"/>
        </a:xfrm>
        <a:prstGeom prst="pieWedge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Quentin</a:t>
          </a:r>
          <a:endParaRPr lang="fr-FR" sz="3300" kern="1200" dirty="0"/>
        </a:p>
      </dsp:txBody>
      <dsp:txXfrm rot="10800000">
        <a:off x="5181630" y="3110514"/>
        <a:ext cx="1867389" cy="1867389"/>
      </dsp:txXfrm>
    </dsp:sp>
    <dsp:sp modelId="{28883A66-3503-4D4B-B1DB-CD2F61686933}">
      <dsp:nvSpPr>
        <dsp:cNvPr id="0" name=""/>
        <dsp:cNvSpPr/>
      </dsp:nvSpPr>
      <dsp:spPr>
        <a:xfrm rot="16200000">
          <a:off x="2418761" y="3110514"/>
          <a:ext cx="2640887" cy="2640887"/>
        </a:xfrm>
        <a:prstGeom prst="pieWedg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Nicolas</a:t>
          </a:r>
          <a:endParaRPr lang="fr-FR" sz="3300" kern="1200" dirty="0"/>
        </a:p>
      </dsp:txBody>
      <dsp:txXfrm rot="5400000">
        <a:off x="3192259" y="3110514"/>
        <a:ext cx="1867389" cy="1867389"/>
      </dsp:txXfrm>
    </dsp:sp>
    <dsp:sp modelId="{8CB86D5B-8FCE-43EA-95A6-D9BE8AFD2724}">
      <dsp:nvSpPr>
        <dsp:cNvPr id="0" name=""/>
        <dsp:cNvSpPr/>
      </dsp:nvSpPr>
      <dsp:spPr>
        <a:xfrm>
          <a:off x="4664736" y="2500609"/>
          <a:ext cx="911807" cy="792876"/>
        </a:xfrm>
        <a:prstGeom prst="circular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D1C6-0D39-41F7-A5E8-7C43FD46D1EE}">
      <dsp:nvSpPr>
        <dsp:cNvPr id="0" name=""/>
        <dsp:cNvSpPr/>
      </dsp:nvSpPr>
      <dsp:spPr>
        <a:xfrm rot="10800000">
          <a:off x="4664736" y="2805562"/>
          <a:ext cx="911807" cy="792876"/>
        </a:xfrm>
        <a:prstGeom prst="circular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E6468-3D00-46BB-B8EC-5D1C8B43B1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388F-D59C-47B7-9278-1D6761D62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67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46DA-13B9-482C-91D5-F1C16C987756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B284-84F3-480C-9DE9-25B7C29A0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0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3308-B36A-4571-8428-11621DE0F366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91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C8AE-DFDB-459B-9AC4-CB0C109BD7ED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30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675E-987C-4B24-BBA0-44103501DF52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9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6A67-6895-49AE-9A15-16B4706B2AD1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51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9505-6A21-4986-9BDE-DDB6ED69241A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6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8879-BFC5-4FDC-8550-7232D7286691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0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CBFE-F626-4102-B7E3-1C48C1F636F0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0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637E-CEAF-47EF-9A07-F0529091A293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1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F8CA-527C-4C30-BF4A-D5BB531C379F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9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D8-6CD3-45FA-9C56-57E4C91ACCC2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24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DD3E-4D68-47C6-94F0-91E5D35813ED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6F38-D09B-454A-9CEC-00CE3A419F4B}" type="datetime1">
              <a:rPr lang="fr-FR" smtClean="0"/>
              <a:t>23/09/2022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FBF8-FC19-47C7-AB70-CBAFAB763F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7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9361" y="28896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PROJET CESI :</a:t>
            </a:r>
            <a:b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  <a:t/>
            </a:r>
            <a:b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EQUIDES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063" y="-71806"/>
            <a:ext cx="4668544" cy="24281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59" y="117231"/>
            <a:ext cx="3846634" cy="2564423"/>
          </a:xfrm>
          <a:prstGeom prst="rect">
            <a:avLst/>
          </a:prstGeom>
          <a:effectLst>
            <a:softEdge rad="342900"/>
          </a:effec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647680" cy="69627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t="3203" r="28135" b="-21"/>
          <a:stretch/>
        </p:blipFill>
        <p:spPr>
          <a:xfrm>
            <a:off x="1217126" y="79129"/>
            <a:ext cx="8382654" cy="46599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57" y="1160585"/>
            <a:ext cx="7139102" cy="52402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64" y="1464288"/>
            <a:ext cx="9247985" cy="443534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57946" y="6444762"/>
            <a:ext cx="2743200" cy="365125"/>
          </a:xfrm>
        </p:spPr>
        <p:txBody>
          <a:bodyPr/>
          <a:lstStyle/>
          <a:p>
            <a:fld id="{0704FBF8-FC19-47C7-AB70-CBAFAB763F5B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4" y="-351"/>
            <a:ext cx="11025554" cy="685835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38554" y="1881554"/>
            <a:ext cx="10905392" cy="3150211"/>
          </a:xfrm>
        </p:spPr>
        <p:txBody>
          <a:bodyPr>
            <a:normAutofit/>
          </a:bodyPr>
          <a:lstStyle/>
          <a:p>
            <a:pPr algn="ctr"/>
            <a:r>
              <a:rPr lang="fr-FR" sz="9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PROBLEMES ?</a:t>
            </a:r>
            <a:endParaRPr lang="fr-FR" sz="9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38554" y="1881554"/>
            <a:ext cx="10905392" cy="3150211"/>
          </a:xfrm>
        </p:spPr>
        <p:txBody>
          <a:bodyPr>
            <a:normAutofit/>
          </a:bodyPr>
          <a:lstStyle/>
          <a:p>
            <a:pPr algn="ctr"/>
            <a:r>
              <a:rPr lang="fr-FR" sz="90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EVOLUTIONS ?</a:t>
            </a:r>
            <a:endParaRPr lang="fr-FR" sz="9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13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38" name="Picture 14" descr="merci Stock Vector | Adobe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/>
          <a:stretch/>
        </p:blipFill>
        <p:spPr bwMode="auto">
          <a:xfrm>
            <a:off x="1709904" y="761567"/>
            <a:ext cx="9126659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408" y="250825"/>
            <a:ext cx="10515600" cy="786667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PARTICIPANTS</a:t>
            </a:r>
            <a:endParaRPr lang="fr-F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47346" y="1485900"/>
            <a:ext cx="1128932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Client :	LAIDELLI Emmanuel : éleveur de chevaux </a:t>
            </a:r>
          </a:p>
          <a:p>
            <a:r>
              <a:rPr lang="fr-FR" sz="19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Elevage de la Palouse 54115 GELACOURT</a:t>
            </a:r>
          </a:p>
          <a:p>
            <a:endParaRPr lang="fr-FR" sz="1900" dirty="0" smtClean="0"/>
          </a:p>
          <a:p>
            <a:endParaRPr lang="fr-FR" sz="1900" dirty="0" smtClean="0"/>
          </a:p>
          <a:p>
            <a:endParaRPr lang="fr-FR" sz="1900" dirty="0"/>
          </a:p>
          <a:p>
            <a:r>
              <a:rPr lang="fr-FR" sz="1900" dirty="0" smtClean="0">
                <a:solidFill>
                  <a:schemeClr val="bg1"/>
                </a:solidFill>
              </a:rPr>
              <a:t>Etudiants : Promotion 2022/2024 Développeur Informatique</a:t>
            </a:r>
          </a:p>
          <a:p>
            <a:endParaRPr lang="fr-FR" sz="1900" dirty="0" smtClean="0"/>
          </a:p>
          <a:p>
            <a:endParaRPr lang="fr-FR" sz="1900" dirty="0"/>
          </a:p>
          <a:p>
            <a:endParaRPr lang="fr-FR" sz="19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fr-FR" sz="19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Professeurs :  BRIZION Gaëlle Responsable pédagogique</a:t>
            </a:r>
          </a:p>
          <a:p>
            <a:r>
              <a:rPr lang="fr-F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</a:t>
            </a:r>
            <a:r>
              <a:rPr lang="fr-FR" sz="19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DIDIER Christophe Intervenant algorithmique</a:t>
            </a:r>
          </a:p>
          <a:p>
            <a:r>
              <a:rPr lang="fr-FR" sz="1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</a:t>
            </a:r>
            <a:r>
              <a:rPr lang="fr-FR" sz="19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JEROME Valérie Responsable de la promotion</a:t>
            </a:r>
          </a:p>
          <a:p>
            <a:r>
              <a:rPr lang="fr-FR" sz="1900" dirty="0"/>
              <a:t>	 </a:t>
            </a:r>
            <a:r>
              <a:rPr lang="fr-FR" sz="1900" dirty="0" smtClean="0"/>
              <a:t>     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82" y="2047141"/>
            <a:ext cx="5044587" cy="262372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OBJECTIF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5315" y="1169378"/>
            <a:ext cx="117025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chemeClr val="bg1"/>
                </a:solidFill>
              </a:rPr>
              <a:t>Création du application ayant pour but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		- la gestion simplifier des équidés par les éleveurs de chevaux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 	- la production simplifié de documents obligatoires pour le transport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Contrainte absolue : </a:t>
            </a:r>
            <a:r>
              <a:rPr lang="fr-FR" b="1" u="sng" dirty="0" smtClean="0">
                <a:solidFill>
                  <a:srgbClr val="FF0000"/>
                </a:solidFill>
              </a:rPr>
              <a:t>AUCUNE</a:t>
            </a:r>
            <a:r>
              <a:rPr lang="fr-FR" dirty="0" smtClean="0">
                <a:solidFill>
                  <a:schemeClr val="bg1"/>
                </a:solidFill>
              </a:rPr>
              <a:t> information concernant un cheval partant suite à un départ ou un décès ne doit disparaitre de la base de donnée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OUTILS UTILISÉS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16" y="1081454"/>
            <a:ext cx="2696919" cy="26969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5" y="3198079"/>
            <a:ext cx="2948354" cy="29483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86" y="1232694"/>
            <a:ext cx="4535365" cy="18141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98" y="2781720"/>
            <a:ext cx="2949237" cy="378107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0954" y="127733"/>
            <a:ext cx="10515600" cy="751498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FONCTIONNEMENT FLASK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41" y="753403"/>
            <a:ext cx="7200699" cy="600514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16764"/>
              </p:ext>
            </p:extLst>
          </p:nvPr>
        </p:nvGraphicFramePr>
        <p:xfrm>
          <a:off x="817685" y="1472264"/>
          <a:ext cx="10585938" cy="499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>
                  <a:extLst>
                    <a:ext uri="{9D8B030D-6E8A-4147-A177-3AD203B41FA5}">
                      <a16:colId xmlns:a16="http://schemas.microsoft.com/office/drawing/2014/main" val="1803310822"/>
                    </a:ext>
                  </a:extLst>
                </a:gridCol>
                <a:gridCol w="3528646">
                  <a:extLst>
                    <a:ext uri="{9D8B030D-6E8A-4147-A177-3AD203B41FA5}">
                      <a16:colId xmlns:a16="http://schemas.microsoft.com/office/drawing/2014/main" val="4289020572"/>
                    </a:ext>
                  </a:extLst>
                </a:gridCol>
                <a:gridCol w="3528646">
                  <a:extLst>
                    <a:ext uri="{9D8B030D-6E8A-4147-A177-3AD203B41FA5}">
                      <a16:colId xmlns:a16="http://schemas.microsoft.com/office/drawing/2014/main" val="2764896927"/>
                    </a:ext>
                  </a:extLst>
                </a:gridCol>
              </a:tblGrid>
              <a:tr h="39113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Numéro règle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01509"/>
                  </a:ext>
                </a:extLst>
              </a:tr>
              <a:tr h="40851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Identification d’un cheval</a:t>
                      </a:r>
                    </a:p>
                    <a:p>
                      <a:pPr algn="ctr"/>
                      <a:r>
                        <a:rPr lang="fr-FR" dirty="0" smtClean="0"/>
                        <a:t>N° Puce / N° SIRE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SIRE : Identification d’un cheval</a:t>
                      </a:r>
                    </a:p>
                    <a:p>
                      <a:pPr algn="ctr"/>
                      <a:r>
                        <a:rPr lang="fr-FR" dirty="0" smtClean="0"/>
                        <a:t>Puce : confirmation identification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5087"/>
                  </a:ext>
                </a:extLst>
              </a:tr>
              <a:tr h="3807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Déclaration de la structure d’accueil</a:t>
                      </a:r>
                      <a:r>
                        <a:rPr lang="fr-FR" baseline="0" dirty="0" smtClean="0"/>
                        <a:t> des chevaux</a:t>
                      </a:r>
                    </a:p>
                    <a:p>
                      <a:pPr algn="ctr"/>
                      <a:r>
                        <a:rPr lang="fr-FR" baseline="0" dirty="0" smtClean="0"/>
                        <a:t>N°SIRET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Obligatoire</a:t>
                      </a:r>
                      <a:r>
                        <a:rPr lang="fr-FR" baseline="0" dirty="0" smtClean="0"/>
                        <a:t> si 3 chevaux dans la structure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37645"/>
                  </a:ext>
                </a:extLst>
              </a:tr>
              <a:tr h="39113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Soins /</a:t>
                      </a:r>
                      <a:r>
                        <a:rPr lang="fr-FR" baseline="0" dirty="0" smtClean="0"/>
                        <a:t> Registre de soins / suivi vétérinaire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Historique des soins administrés</a:t>
                      </a:r>
                      <a:r>
                        <a:rPr lang="fr-FR" baseline="0" dirty="0" smtClean="0"/>
                        <a:t> aux chevaux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02534"/>
                  </a:ext>
                </a:extLst>
              </a:tr>
              <a:tr h="3807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Déclaration</a:t>
                      </a:r>
                      <a:r>
                        <a:rPr lang="fr-FR" baseline="0" dirty="0" smtClean="0"/>
                        <a:t> vétérinaire sanitaire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Obligatoire</a:t>
                      </a:r>
                      <a:r>
                        <a:rPr lang="fr-FR" baseline="0" dirty="0" smtClean="0"/>
                        <a:t> si 3 chevaux dans la structure</a:t>
                      </a:r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8332"/>
                  </a:ext>
                </a:extLst>
              </a:tr>
              <a:tr h="3807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Médicaments / registre vaccins</a:t>
                      </a:r>
                      <a:r>
                        <a:rPr lang="fr-FR" baseline="0" dirty="0" smtClean="0"/>
                        <a:t> / registre vermifuges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Historique des soins administrés</a:t>
                      </a:r>
                      <a:r>
                        <a:rPr lang="fr-FR" baseline="0" dirty="0" smtClean="0"/>
                        <a:t> aux chevaux</a:t>
                      </a:r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04247"/>
                  </a:ext>
                </a:extLst>
              </a:tr>
              <a:tr h="3807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Centralisation informations</a:t>
                      </a:r>
                      <a:r>
                        <a:rPr lang="fr-FR" baseline="0" dirty="0" smtClean="0"/>
                        <a:t> chevaux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60735"/>
                  </a:ext>
                </a:extLst>
              </a:tr>
              <a:tr h="3807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Registre des transports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Obligatoire</a:t>
                      </a:r>
                      <a:r>
                        <a:rPr lang="fr-FR" baseline="0" dirty="0" smtClean="0"/>
                        <a:t> pour tout les transports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80077"/>
                  </a:ext>
                </a:extLst>
              </a:tr>
              <a:tr h="32574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RGF 008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des utilisateurs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RGD 001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13505"/>
                  </a:ext>
                </a:extLst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52854" y="303579"/>
            <a:ext cx="10515600" cy="5580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REGLES DE GESTION 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680134" y="962227"/>
            <a:ext cx="3144715" cy="40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Partie FONCTIONNELLES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375531" y="6465346"/>
            <a:ext cx="2743200" cy="365125"/>
          </a:xfrm>
        </p:spPr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76355"/>
              </p:ext>
            </p:extLst>
          </p:nvPr>
        </p:nvGraphicFramePr>
        <p:xfrm>
          <a:off x="817685" y="1709656"/>
          <a:ext cx="10550769" cy="462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3">
                  <a:extLst>
                    <a:ext uri="{9D8B030D-6E8A-4147-A177-3AD203B41FA5}">
                      <a16:colId xmlns:a16="http://schemas.microsoft.com/office/drawing/2014/main" val="1803310822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4289020572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2764896927"/>
                    </a:ext>
                  </a:extLst>
                </a:gridCol>
              </a:tblGrid>
              <a:tr h="4095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Numéro règle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01509"/>
                  </a:ext>
                </a:extLst>
              </a:tr>
              <a:tr h="42777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RGT 001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Conservation des données la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base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Aucune suppression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5087"/>
                  </a:ext>
                </a:extLst>
              </a:tr>
              <a:tr h="39868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RGT 002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Responsive Design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Adaptable à toutes</a:t>
                      </a:r>
                      <a:r>
                        <a:rPr lang="fr-FR" baseline="0" dirty="0" smtClean="0"/>
                        <a:t> les plateformes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37645"/>
                  </a:ext>
                </a:extLst>
              </a:tr>
              <a:tr h="40957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RGT 003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Portage</a:t>
                      </a:r>
                      <a:r>
                        <a:rPr lang="fr-FR" baseline="0" dirty="0" smtClean="0"/>
                        <a:t> mobile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02534"/>
                  </a:ext>
                </a:extLst>
              </a:tr>
              <a:tr h="67026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RGT 004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Multi-connexion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Connexion à l’application par plusieurs utilisateurs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8332"/>
                  </a:ext>
                </a:extLst>
              </a:tr>
              <a:tr h="39868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RGT 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Historique de connexion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04247"/>
                  </a:ext>
                </a:extLst>
              </a:tr>
              <a:tr h="67026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RGT 006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Identification cheval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Possible échange dans le futur avec l’application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60735"/>
                  </a:ext>
                </a:extLst>
              </a:tr>
              <a:tr h="12447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RGT 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RGPD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Aucunes informations personnelles dans la Base De Données pour l’instant</a:t>
                      </a:r>
                    </a:p>
                    <a:p>
                      <a:pPr algn="ctr"/>
                      <a:r>
                        <a:rPr lang="fr-FR" dirty="0" smtClean="0"/>
                        <a:t>Peut-être</a:t>
                      </a:r>
                      <a:r>
                        <a:rPr lang="fr-FR" baseline="0" dirty="0" smtClean="0"/>
                        <a:t> dans le futur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80077"/>
                  </a:ext>
                </a:extLst>
              </a:tr>
            </a:tbl>
          </a:graphicData>
        </a:graphic>
      </p:graphicFrame>
      <p:sp>
        <p:nvSpPr>
          <p:cNvPr id="3" name="Titre 2"/>
          <p:cNvSpPr txBox="1">
            <a:spLocks/>
          </p:cNvSpPr>
          <p:nvPr/>
        </p:nvSpPr>
        <p:spPr>
          <a:xfrm>
            <a:off x="852854" y="303579"/>
            <a:ext cx="10515600" cy="55806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REGLES DE GESTION 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852854" y="1171267"/>
            <a:ext cx="3144715" cy="40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Partie TECHNIQUES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43645" y="6389055"/>
            <a:ext cx="2743200" cy="365125"/>
          </a:xfrm>
        </p:spPr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68078"/>
              </p:ext>
            </p:extLst>
          </p:nvPr>
        </p:nvGraphicFramePr>
        <p:xfrm>
          <a:off x="782516" y="1779994"/>
          <a:ext cx="10884876" cy="433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92">
                  <a:extLst>
                    <a:ext uri="{9D8B030D-6E8A-4147-A177-3AD203B41FA5}">
                      <a16:colId xmlns:a16="http://schemas.microsoft.com/office/drawing/2014/main" val="1803310822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4289020572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764896927"/>
                    </a:ext>
                  </a:extLst>
                </a:gridCol>
              </a:tblGrid>
              <a:tr h="107750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Numéro règle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01509"/>
                  </a:ext>
                </a:extLst>
              </a:tr>
              <a:tr h="113555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RGD 001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Administration des accès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 de connexion uniques</a:t>
                      </a:r>
                      <a:r>
                        <a:rPr lang="fr-FR" baseline="0" dirty="0" smtClean="0"/>
                        <a:t> par utilisateur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5087"/>
                  </a:ext>
                </a:extLst>
              </a:tr>
              <a:tr h="104887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RGD 002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d’épidémie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Déclaration : RESPE.net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37645"/>
                  </a:ext>
                </a:extLst>
              </a:tr>
              <a:tr h="107751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RGD 003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Simple Balade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 nécessaire</a:t>
                      </a:r>
                      <a:r>
                        <a:rPr lang="fr-FR" baseline="0" dirty="0" smtClean="0"/>
                        <a:t> de le renseigner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02534"/>
                  </a:ext>
                </a:extLst>
              </a:tr>
            </a:tbl>
          </a:graphicData>
        </a:graphic>
      </p:graphicFrame>
      <p:sp>
        <p:nvSpPr>
          <p:cNvPr id="3" name="Titre 2"/>
          <p:cNvSpPr txBox="1">
            <a:spLocks/>
          </p:cNvSpPr>
          <p:nvPr/>
        </p:nvSpPr>
        <p:spPr>
          <a:xfrm>
            <a:off x="852854" y="303579"/>
            <a:ext cx="10515600" cy="55806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REGLES DE GESTION </a:t>
            </a:r>
            <a:endParaRPr lang="fr-FR" dirty="0"/>
          </a:p>
        </p:txBody>
      </p:sp>
      <p:sp>
        <p:nvSpPr>
          <p:cNvPr id="4" name="Titre 2"/>
          <p:cNvSpPr txBox="1">
            <a:spLocks/>
          </p:cNvSpPr>
          <p:nvPr/>
        </p:nvSpPr>
        <p:spPr>
          <a:xfrm>
            <a:off x="852854" y="1171267"/>
            <a:ext cx="3144715" cy="40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Partie DIVERSES</a:t>
            </a:r>
            <a:endParaRPr lang="fr-F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989537891"/>
              </p:ext>
            </p:extLst>
          </p:nvPr>
        </p:nvGraphicFramePr>
        <p:xfrm>
          <a:off x="1225296" y="402336"/>
          <a:ext cx="10241280" cy="6099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FBF8-FC19-47C7-AB70-CBAFAB763F5B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273</Words>
  <Application>Microsoft Office PowerPoint</Application>
  <PresentationFormat>Grand écran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Thème Office</vt:lpstr>
      <vt:lpstr>PROJET CESI :  EQUIDES</vt:lpstr>
      <vt:lpstr>PARTICIPANTS</vt:lpstr>
      <vt:lpstr>OBJECTIF</vt:lpstr>
      <vt:lpstr>OUTILS UTILISÉS</vt:lpstr>
      <vt:lpstr>FONCTIONNEMENT FLASK</vt:lpstr>
      <vt:lpstr>REGLES DE GESTION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PROBLEMES ?</vt:lpstr>
      <vt:lpstr>EVOLUTIONS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CESI :  EQUIDES</dc:title>
  <dc:creator>nicolas</dc:creator>
  <cp:lastModifiedBy>nicolas</cp:lastModifiedBy>
  <cp:revision>93</cp:revision>
  <dcterms:created xsi:type="dcterms:W3CDTF">2022-09-21T06:54:49Z</dcterms:created>
  <dcterms:modified xsi:type="dcterms:W3CDTF">2022-09-23T07:08:08Z</dcterms:modified>
</cp:coreProperties>
</file>