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56" r:id="rId3"/>
    <p:sldId id="257" r:id="rId4"/>
    <p:sldId id="258" r:id="rId5"/>
    <p:sldId id="271" r:id="rId6"/>
    <p:sldId id="259" r:id="rId7"/>
    <p:sldId id="272" r:id="rId8"/>
    <p:sldId id="273" r:id="rId9"/>
    <p:sldId id="274" r:id="rId10"/>
    <p:sldId id="275" r:id="rId11"/>
    <p:sldId id="276" r:id="rId12"/>
    <p:sldId id="277" r:id="rId13"/>
    <p:sldId id="278" r:id="rId14"/>
    <p:sldId id="279" r:id="rId15"/>
    <p:sldId id="281" r:id="rId16"/>
    <p:sldId id="280" r:id="rId17"/>
    <p:sldId id="282" r:id="rId18"/>
    <p:sldId id="283" r:id="rId19"/>
    <p:sldId id="284" r:id="rId20"/>
    <p:sldId id="285" r:id="rId21"/>
    <p:sldId id="287" r:id="rId22"/>
    <p:sldId id="286" r:id="rId23"/>
    <p:sldId id="288" r:id="rId24"/>
    <p:sldId id="290" r:id="rId25"/>
    <p:sldId id="289" r:id="rId2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0D5479-BEAE-4CD1-B37A-B4E1DF40DEB9}" v="327" dt="2021-02-10T08:50:52.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7" d="100"/>
          <a:sy n="67" d="100"/>
        </p:scale>
        <p:origin x="604"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ime richaudeau" userId="9ce453ecee74444d" providerId="LiveId" clId="{0F0D5479-BEAE-4CD1-B37A-B4E1DF40DEB9}"/>
    <pc:docChg chg="undo redo custSel addSld delSld modSld sldOrd addMainMaster modMainMaster">
      <pc:chgData name="maxime richaudeau" userId="9ce453ecee74444d" providerId="LiveId" clId="{0F0D5479-BEAE-4CD1-B37A-B4E1DF40DEB9}" dt="2021-02-10T08:52:27.740" v="6477" actId="20577"/>
      <pc:docMkLst>
        <pc:docMk/>
      </pc:docMkLst>
      <pc:sldChg chg="modSp add mod">
        <pc:chgData name="maxime richaudeau" userId="9ce453ecee74444d" providerId="LiveId" clId="{0F0D5479-BEAE-4CD1-B37A-B4E1DF40DEB9}" dt="2021-02-06T15:52:52.179" v="1513" actId="1076"/>
        <pc:sldMkLst>
          <pc:docMk/>
          <pc:sldMk cId="2584317559" sldId="256"/>
        </pc:sldMkLst>
        <pc:spChg chg="mod">
          <ac:chgData name="maxime richaudeau" userId="9ce453ecee74444d" providerId="LiveId" clId="{0F0D5479-BEAE-4CD1-B37A-B4E1DF40DEB9}" dt="2021-02-06T15:44:28.489" v="1250" actId="242"/>
          <ac:spMkLst>
            <pc:docMk/>
            <pc:sldMk cId="2584317559" sldId="256"/>
            <ac:spMk id="2" creationId="{FED53706-7DD2-48CC-9F14-96419D1DC841}"/>
          </ac:spMkLst>
        </pc:spChg>
        <pc:spChg chg="mod">
          <ac:chgData name="maxime richaudeau" userId="9ce453ecee74444d" providerId="LiveId" clId="{0F0D5479-BEAE-4CD1-B37A-B4E1DF40DEB9}" dt="2021-02-06T15:42:41.775" v="1149" actId="20578"/>
          <ac:spMkLst>
            <pc:docMk/>
            <pc:sldMk cId="2584317559" sldId="256"/>
            <ac:spMk id="3" creationId="{C9D9A6CC-4DAE-4319-B54B-8358A9654317}"/>
          </ac:spMkLst>
        </pc:spChg>
        <pc:picChg chg="mod">
          <ac:chgData name="maxime richaudeau" userId="9ce453ecee74444d" providerId="LiveId" clId="{0F0D5479-BEAE-4CD1-B37A-B4E1DF40DEB9}" dt="2021-02-06T15:52:52.179" v="1513" actId="1076"/>
          <ac:picMkLst>
            <pc:docMk/>
            <pc:sldMk cId="2584317559" sldId="256"/>
            <ac:picMk id="4" creationId="{53ACB7D8-AC93-475F-ABEF-D5910A1E67E7}"/>
          </ac:picMkLst>
        </pc:picChg>
      </pc:sldChg>
      <pc:sldChg chg="modSp del mod">
        <pc:chgData name="maxime richaudeau" userId="9ce453ecee74444d" providerId="LiveId" clId="{0F0D5479-BEAE-4CD1-B37A-B4E1DF40DEB9}" dt="2021-02-06T15:41:41.359" v="1112" actId="47"/>
        <pc:sldMkLst>
          <pc:docMk/>
          <pc:sldMk cId="3386258727" sldId="256"/>
        </pc:sldMkLst>
        <pc:spChg chg="mod">
          <ac:chgData name="maxime richaudeau" userId="9ce453ecee74444d" providerId="LiveId" clId="{0F0D5479-BEAE-4CD1-B37A-B4E1DF40DEB9}" dt="2021-02-06T13:55:54.125" v="1090" actId="20577"/>
          <ac:spMkLst>
            <pc:docMk/>
            <pc:sldMk cId="3386258727" sldId="256"/>
            <ac:spMk id="4" creationId="{888C5B38-D35E-4FFD-829F-C0198C288954}"/>
          </ac:spMkLst>
        </pc:spChg>
      </pc:sldChg>
      <pc:sldChg chg="modSp del mod">
        <pc:chgData name="maxime richaudeau" userId="9ce453ecee74444d" providerId="LiveId" clId="{0F0D5479-BEAE-4CD1-B37A-B4E1DF40DEB9}" dt="2021-02-06T15:41:41.495" v="1113" actId="47"/>
        <pc:sldMkLst>
          <pc:docMk/>
          <pc:sldMk cId="1065043756" sldId="257"/>
        </pc:sldMkLst>
        <pc:spChg chg="mod">
          <ac:chgData name="maxime richaudeau" userId="9ce453ecee74444d" providerId="LiveId" clId="{0F0D5479-BEAE-4CD1-B37A-B4E1DF40DEB9}" dt="2021-02-06T13:57:41.021" v="1097" actId="21"/>
          <ac:spMkLst>
            <pc:docMk/>
            <pc:sldMk cId="1065043756" sldId="257"/>
            <ac:spMk id="4" creationId="{888C5B38-D35E-4FFD-829F-C0198C288954}"/>
          </ac:spMkLst>
        </pc:spChg>
      </pc:sldChg>
      <pc:sldChg chg="addSp modSp add mod">
        <pc:chgData name="maxime richaudeau" userId="9ce453ecee74444d" providerId="LiveId" clId="{0F0D5479-BEAE-4CD1-B37A-B4E1DF40DEB9}" dt="2021-02-10T08:25:00.578" v="6368" actId="20577"/>
        <pc:sldMkLst>
          <pc:docMk/>
          <pc:sldMk cId="3593632267" sldId="257"/>
        </pc:sldMkLst>
        <pc:spChg chg="mod">
          <ac:chgData name="maxime richaudeau" userId="9ce453ecee74444d" providerId="LiveId" clId="{0F0D5479-BEAE-4CD1-B37A-B4E1DF40DEB9}" dt="2021-02-06T15:54:29.484" v="1519" actId="207"/>
          <ac:spMkLst>
            <pc:docMk/>
            <pc:sldMk cId="3593632267" sldId="257"/>
            <ac:spMk id="2" creationId="{FED53706-7DD2-48CC-9F14-96419D1DC841}"/>
          </ac:spMkLst>
        </pc:spChg>
        <pc:spChg chg="add mod">
          <ac:chgData name="maxime richaudeau" userId="9ce453ecee74444d" providerId="LiveId" clId="{0F0D5479-BEAE-4CD1-B37A-B4E1DF40DEB9}" dt="2021-02-10T08:25:00.578" v="6368" actId="20577"/>
          <ac:spMkLst>
            <pc:docMk/>
            <pc:sldMk cId="3593632267" sldId="257"/>
            <ac:spMk id="5" creationId="{1D345694-17CC-4AC8-9BB8-47AA55A60447}"/>
          </ac:spMkLst>
        </pc:spChg>
        <pc:picChg chg="mod">
          <ac:chgData name="maxime richaudeau" userId="9ce453ecee74444d" providerId="LiveId" clId="{0F0D5479-BEAE-4CD1-B37A-B4E1DF40DEB9}" dt="2021-02-06T15:52:59.339" v="1514" actId="1076"/>
          <ac:picMkLst>
            <pc:docMk/>
            <pc:sldMk cId="3593632267" sldId="257"/>
            <ac:picMk id="4" creationId="{53ACB7D8-AC93-475F-ABEF-D5910A1E67E7}"/>
          </ac:picMkLst>
        </pc:picChg>
      </pc:sldChg>
      <pc:sldChg chg="modSp del mod">
        <pc:chgData name="maxime richaudeau" userId="9ce453ecee74444d" providerId="LiveId" clId="{0F0D5479-BEAE-4CD1-B37A-B4E1DF40DEB9}" dt="2021-02-06T15:41:41.620" v="1114" actId="47"/>
        <pc:sldMkLst>
          <pc:docMk/>
          <pc:sldMk cId="3207499912" sldId="258"/>
        </pc:sldMkLst>
        <pc:spChg chg="mod">
          <ac:chgData name="maxime richaudeau" userId="9ce453ecee74444d" providerId="LiveId" clId="{0F0D5479-BEAE-4CD1-B37A-B4E1DF40DEB9}" dt="2021-02-06T13:57:39.742" v="1096" actId="21"/>
          <ac:spMkLst>
            <pc:docMk/>
            <pc:sldMk cId="3207499912" sldId="258"/>
            <ac:spMk id="2" creationId="{EB6FAB0A-6299-4CE8-9D8B-D438BA5FDC29}"/>
          </ac:spMkLst>
        </pc:spChg>
      </pc:sldChg>
      <pc:sldChg chg="modSp add mod">
        <pc:chgData name="maxime richaudeau" userId="9ce453ecee74444d" providerId="LiveId" clId="{0F0D5479-BEAE-4CD1-B37A-B4E1DF40DEB9}" dt="2021-02-09T13:17:35.389" v="6355" actId="20577"/>
        <pc:sldMkLst>
          <pc:docMk/>
          <pc:sldMk cId="3644374343" sldId="258"/>
        </pc:sldMkLst>
        <pc:spChg chg="mod">
          <ac:chgData name="maxime richaudeau" userId="9ce453ecee74444d" providerId="LiveId" clId="{0F0D5479-BEAE-4CD1-B37A-B4E1DF40DEB9}" dt="2021-02-06T16:00:13.083" v="1551"/>
          <ac:spMkLst>
            <pc:docMk/>
            <pc:sldMk cId="3644374343" sldId="258"/>
            <ac:spMk id="2" creationId="{FED53706-7DD2-48CC-9F14-96419D1DC841}"/>
          </ac:spMkLst>
        </pc:spChg>
        <pc:spChg chg="mod">
          <ac:chgData name="maxime richaudeau" userId="9ce453ecee74444d" providerId="LiveId" clId="{0F0D5479-BEAE-4CD1-B37A-B4E1DF40DEB9}" dt="2021-02-06T16:07:21.842" v="1629" actId="14100"/>
          <ac:spMkLst>
            <pc:docMk/>
            <pc:sldMk cId="3644374343" sldId="258"/>
            <ac:spMk id="3" creationId="{C9D9A6CC-4DAE-4319-B54B-8358A9654317}"/>
          </ac:spMkLst>
        </pc:spChg>
        <pc:spChg chg="mod">
          <ac:chgData name="maxime richaudeau" userId="9ce453ecee74444d" providerId="LiveId" clId="{0F0D5479-BEAE-4CD1-B37A-B4E1DF40DEB9}" dt="2021-02-09T13:17:35.389" v="6355" actId="20577"/>
          <ac:spMkLst>
            <pc:docMk/>
            <pc:sldMk cId="3644374343" sldId="258"/>
            <ac:spMk id="5" creationId="{1D345694-17CC-4AC8-9BB8-47AA55A60447}"/>
          </ac:spMkLst>
        </pc:spChg>
      </pc:sldChg>
      <pc:sldChg chg="modSp del mod">
        <pc:chgData name="maxime richaudeau" userId="9ce453ecee74444d" providerId="LiveId" clId="{0F0D5479-BEAE-4CD1-B37A-B4E1DF40DEB9}" dt="2021-02-06T15:41:41.763" v="1115" actId="47"/>
        <pc:sldMkLst>
          <pc:docMk/>
          <pc:sldMk cId="1319995160" sldId="259"/>
        </pc:sldMkLst>
        <pc:spChg chg="mod">
          <ac:chgData name="maxime richaudeau" userId="9ce453ecee74444d" providerId="LiveId" clId="{0F0D5479-BEAE-4CD1-B37A-B4E1DF40DEB9}" dt="2021-02-06T13:57:38.202" v="1095" actId="21"/>
          <ac:spMkLst>
            <pc:docMk/>
            <pc:sldMk cId="1319995160" sldId="259"/>
            <ac:spMk id="2" creationId="{58059DBE-ECAE-4827-BF46-42F9B1A79D29}"/>
          </ac:spMkLst>
        </pc:spChg>
      </pc:sldChg>
      <pc:sldChg chg="addSp delSp modSp add mod">
        <pc:chgData name="maxime richaudeau" userId="9ce453ecee74444d" providerId="LiveId" clId="{0F0D5479-BEAE-4CD1-B37A-B4E1DF40DEB9}" dt="2021-02-09T13:19:35.565" v="6360" actId="20577"/>
        <pc:sldMkLst>
          <pc:docMk/>
          <pc:sldMk cId="2474193824" sldId="259"/>
        </pc:sldMkLst>
        <pc:spChg chg="mod">
          <ac:chgData name="maxime richaudeau" userId="9ce453ecee74444d" providerId="LiveId" clId="{0F0D5479-BEAE-4CD1-B37A-B4E1DF40DEB9}" dt="2021-02-06T16:58:35.436" v="2695" actId="404"/>
          <ac:spMkLst>
            <pc:docMk/>
            <pc:sldMk cId="2474193824" sldId="259"/>
            <ac:spMk id="2" creationId="{FED53706-7DD2-48CC-9F14-96419D1DC841}"/>
          </ac:spMkLst>
        </pc:spChg>
        <pc:spChg chg="mod">
          <ac:chgData name="maxime richaudeau" userId="9ce453ecee74444d" providerId="LiveId" clId="{0F0D5479-BEAE-4CD1-B37A-B4E1DF40DEB9}" dt="2021-02-06T16:49:29.517" v="2588" actId="1076"/>
          <ac:spMkLst>
            <pc:docMk/>
            <pc:sldMk cId="2474193824" sldId="259"/>
            <ac:spMk id="3" creationId="{C9D9A6CC-4DAE-4319-B54B-8358A9654317}"/>
          </ac:spMkLst>
        </pc:spChg>
        <pc:spChg chg="del mod">
          <ac:chgData name="maxime richaudeau" userId="9ce453ecee74444d" providerId="LiveId" clId="{0F0D5479-BEAE-4CD1-B37A-B4E1DF40DEB9}" dt="2021-02-06T16:35:24.172" v="2365" actId="478"/>
          <ac:spMkLst>
            <pc:docMk/>
            <pc:sldMk cId="2474193824" sldId="259"/>
            <ac:spMk id="5" creationId="{1D345694-17CC-4AC8-9BB8-47AA55A60447}"/>
          </ac:spMkLst>
        </pc:spChg>
        <pc:spChg chg="add mod">
          <ac:chgData name="maxime richaudeau" userId="9ce453ecee74444d" providerId="LiveId" clId="{0F0D5479-BEAE-4CD1-B37A-B4E1DF40DEB9}" dt="2021-02-09T13:19:32.182" v="6357" actId="20577"/>
          <ac:spMkLst>
            <pc:docMk/>
            <pc:sldMk cId="2474193824" sldId="259"/>
            <ac:spMk id="9" creationId="{75BA5A52-5D9C-42C0-B406-A7B56617CB73}"/>
          </ac:spMkLst>
        </pc:spChg>
        <pc:spChg chg="add mod">
          <ac:chgData name="maxime richaudeau" userId="9ce453ecee74444d" providerId="LiveId" clId="{0F0D5479-BEAE-4CD1-B37A-B4E1DF40DEB9}" dt="2021-02-06T16:48:41.738" v="2579" actId="1076"/>
          <ac:spMkLst>
            <pc:docMk/>
            <pc:sldMk cId="2474193824" sldId="259"/>
            <ac:spMk id="10" creationId="{5B18F589-CD98-45F5-A407-D3FB030E4642}"/>
          </ac:spMkLst>
        </pc:spChg>
        <pc:spChg chg="add mod">
          <ac:chgData name="maxime richaudeau" userId="9ce453ecee74444d" providerId="LiveId" clId="{0F0D5479-BEAE-4CD1-B37A-B4E1DF40DEB9}" dt="2021-02-06T16:49:34.412" v="2590" actId="20577"/>
          <ac:spMkLst>
            <pc:docMk/>
            <pc:sldMk cId="2474193824" sldId="259"/>
            <ac:spMk id="11" creationId="{9D4342CF-2552-4042-81FF-384BD84714B8}"/>
          </ac:spMkLst>
        </pc:spChg>
        <pc:spChg chg="add mod">
          <ac:chgData name="maxime richaudeau" userId="9ce453ecee74444d" providerId="LiveId" clId="{0F0D5479-BEAE-4CD1-B37A-B4E1DF40DEB9}" dt="2021-02-06T16:49:28.626" v="2587" actId="14100"/>
          <ac:spMkLst>
            <pc:docMk/>
            <pc:sldMk cId="2474193824" sldId="259"/>
            <ac:spMk id="12" creationId="{44A51B18-74E4-4B0A-BE7A-A324DDF4EF41}"/>
          </ac:spMkLst>
        </pc:spChg>
        <pc:spChg chg="add mod">
          <ac:chgData name="maxime richaudeau" userId="9ce453ecee74444d" providerId="LiveId" clId="{0F0D5479-BEAE-4CD1-B37A-B4E1DF40DEB9}" dt="2021-02-06T16:48:25.064" v="2576" actId="14100"/>
          <ac:spMkLst>
            <pc:docMk/>
            <pc:sldMk cId="2474193824" sldId="259"/>
            <ac:spMk id="13" creationId="{1049D5E4-8D48-4315-8B61-E9B61B0AA359}"/>
          </ac:spMkLst>
        </pc:spChg>
        <pc:spChg chg="add mod">
          <ac:chgData name="maxime richaudeau" userId="9ce453ecee74444d" providerId="LiveId" clId="{0F0D5479-BEAE-4CD1-B37A-B4E1DF40DEB9}" dt="2021-02-06T16:49:11.521" v="2584" actId="1076"/>
          <ac:spMkLst>
            <pc:docMk/>
            <pc:sldMk cId="2474193824" sldId="259"/>
            <ac:spMk id="14" creationId="{44CC8206-EFA0-4851-BFD2-7389FEE7E147}"/>
          </ac:spMkLst>
        </pc:spChg>
        <pc:spChg chg="add mod">
          <ac:chgData name="maxime richaudeau" userId="9ce453ecee74444d" providerId="LiveId" clId="{0F0D5479-BEAE-4CD1-B37A-B4E1DF40DEB9}" dt="2021-02-09T13:19:35.565" v="6360" actId="20577"/>
          <ac:spMkLst>
            <pc:docMk/>
            <pc:sldMk cId="2474193824" sldId="259"/>
            <ac:spMk id="15" creationId="{44A19619-4573-4864-B22A-18703C1CD5A4}"/>
          </ac:spMkLst>
        </pc:spChg>
        <pc:picChg chg="add mod">
          <ac:chgData name="maxime richaudeau" userId="9ce453ecee74444d" providerId="LiveId" clId="{0F0D5479-BEAE-4CD1-B37A-B4E1DF40DEB9}" dt="2021-02-06T16:34:19.497" v="2325" actId="1076"/>
          <ac:picMkLst>
            <pc:docMk/>
            <pc:sldMk cId="2474193824" sldId="259"/>
            <ac:picMk id="7" creationId="{8870DEF3-9BA1-4110-A27F-3830A053855D}"/>
          </ac:picMkLst>
        </pc:picChg>
      </pc:sldChg>
      <pc:sldChg chg="modSp del mod ord">
        <pc:chgData name="maxime richaudeau" userId="9ce453ecee74444d" providerId="LiveId" clId="{0F0D5479-BEAE-4CD1-B37A-B4E1DF40DEB9}" dt="2021-02-06T15:41:39.814" v="1101" actId="47"/>
        <pc:sldMkLst>
          <pc:docMk/>
          <pc:sldMk cId="1857654613" sldId="260"/>
        </pc:sldMkLst>
        <pc:spChg chg="mod">
          <ac:chgData name="maxime richaudeau" userId="9ce453ecee74444d" providerId="LiveId" clId="{0F0D5479-BEAE-4CD1-B37A-B4E1DF40DEB9}" dt="2021-02-05T15:38:38.011" v="743" actId="21"/>
          <ac:spMkLst>
            <pc:docMk/>
            <pc:sldMk cId="1857654613" sldId="260"/>
            <ac:spMk id="4" creationId="{F090512E-F56F-4D95-9536-664A77C2AD0F}"/>
          </ac:spMkLst>
        </pc:spChg>
        <pc:spChg chg="mod">
          <ac:chgData name="maxime richaudeau" userId="9ce453ecee74444d" providerId="LiveId" clId="{0F0D5479-BEAE-4CD1-B37A-B4E1DF40DEB9}" dt="2021-02-05T15:46:21.901" v="754" actId="20577"/>
          <ac:spMkLst>
            <pc:docMk/>
            <pc:sldMk cId="1857654613" sldId="260"/>
            <ac:spMk id="5" creationId="{A306AD1B-5B06-48AF-92B4-6B04AF20BA52}"/>
          </ac:spMkLst>
        </pc:spChg>
      </pc:sldChg>
      <pc:sldChg chg="add del">
        <pc:chgData name="maxime richaudeau" userId="9ce453ecee74444d" providerId="LiveId" clId="{0F0D5479-BEAE-4CD1-B37A-B4E1DF40DEB9}" dt="2021-02-06T16:58:01.959" v="2678" actId="47"/>
        <pc:sldMkLst>
          <pc:docMk/>
          <pc:sldMk cId="3347604823" sldId="260"/>
        </pc:sldMkLst>
      </pc:sldChg>
      <pc:sldChg chg="delSp modSp del mod">
        <pc:chgData name="maxime richaudeau" userId="9ce453ecee74444d" providerId="LiveId" clId="{0F0D5479-BEAE-4CD1-B37A-B4E1DF40DEB9}" dt="2021-02-06T15:41:40.545" v="1106" actId="47"/>
        <pc:sldMkLst>
          <pc:docMk/>
          <pc:sldMk cId="157893917" sldId="261"/>
        </pc:sldMkLst>
        <pc:spChg chg="mod">
          <ac:chgData name="maxime richaudeau" userId="9ce453ecee74444d" providerId="LiveId" clId="{0F0D5479-BEAE-4CD1-B37A-B4E1DF40DEB9}" dt="2021-02-06T08:59:58.729" v="903" actId="403"/>
          <ac:spMkLst>
            <pc:docMk/>
            <pc:sldMk cId="157893917" sldId="261"/>
            <ac:spMk id="6" creationId="{3E8EBEF1-7313-4DF9-BDB7-802C243DA98A}"/>
          </ac:spMkLst>
        </pc:spChg>
        <pc:spChg chg="del">
          <ac:chgData name="maxime richaudeau" userId="9ce453ecee74444d" providerId="LiveId" clId="{0F0D5479-BEAE-4CD1-B37A-B4E1DF40DEB9}" dt="2021-02-06T08:59:32.849" v="894" actId="478"/>
          <ac:spMkLst>
            <pc:docMk/>
            <pc:sldMk cId="157893917" sldId="261"/>
            <ac:spMk id="7" creationId="{605E1A59-31F8-4B22-AF59-1792799CC41C}"/>
          </ac:spMkLst>
        </pc:spChg>
        <pc:spChg chg="del">
          <ac:chgData name="maxime richaudeau" userId="9ce453ecee74444d" providerId="LiveId" clId="{0F0D5479-BEAE-4CD1-B37A-B4E1DF40DEB9}" dt="2021-02-06T08:59:28.275" v="892" actId="478"/>
          <ac:spMkLst>
            <pc:docMk/>
            <pc:sldMk cId="157893917" sldId="261"/>
            <ac:spMk id="8" creationId="{A31C1082-05AC-4D9F-9F9E-317FD52D0718}"/>
          </ac:spMkLst>
        </pc:spChg>
        <pc:spChg chg="del">
          <ac:chgData name="maxime richaudeau" userId="9ce453ecee74444d" providerId="LiveId" clId="{0F0D5479-BEAE-4CD1-B37A-B4E1DF40DEB9}" dt="2021-02-06T08:59:30.581" v="893" actId="478"/>
          <ac:spMkLst>
            <pc:docMk/>
            <pc:sldMk cId="157893917" sldId="261"/>
            <ac:spMk id="10" creationId="{8D3B4165-4A8F-40F6-880C-45B70B88402C}"/>
          </ac:spMkLst>
        </pc:spChg>
      </pc:sldChg>
      <pc:sldChg chg="add del">
        <pc:chgData name="maxime richaudeau" userId="9ce453ecee74444d" providerId="LiveId" clId="{0F0D5479-BEAE-4CD1-B37A-B4E1DF40DEB9}" dt="2021-02-06T16:58:02.407" v="2679" actId="47"/>
        <pc:sldMkLst>
          <pc:docMk/>
          <pc:sldMk cId="776779364" sldId="261"/>
        </pc:sldMkLst>
      </pc:sldChg>
      <pc:sldChg chg="add del">
        <pc:chgData name="maxime richaudeau" userId="9ce453ecee74444d" providerId="LiveId" clId="{0F0D5479-BEAE-4CD1-B37A-B4E1DF40DEB9}" dt="2021-02-06T16:58:02.675" v="2680" actId="47"/>
        <pc:sldMkLst>
          <pc:docMk/>
          <pc:sldMk cId="1356128481" sldId="262"/>
        </pc:sldMkLst>
      </pc:sldChg>
      <pc:sldChg chg="delSp modSp del mod">
        <pc:chgData name="maxime richaudeau" userId="9ce453ecee74444d" providerId="LiveId" clId="{0F0D5479-BEAE-4CD1-B37A-B4E1DF40DEB9}" dt="2021-02-06T15:41:40.297" v="1104" actId="47"/>
        <pc:sldMkLst>
          <pc:docMk/>
          <pc:sldMk cId="3586749861" sldId="262"/>
        </pc:sldMkLst>
        <pc:spChg chg="del">
          <ac:chgData name="maxime richaudeau" userId="9ce453ecee74444d" providerId="LiveId" clId="{0F0D5479-BEAE-4CD1-B37A-B4E1DF40DEB9}" dt="2021-02-06T08:42:32.107" v="883" actId="478"/>
          <ac:spMkLst>
            <pc:docMk/>
            <pc:sldMk cId="3586749861" sldId="262"/>
            <ac:spMk id="5" creationId="{1D6194CD-36E4-40AC-9E01-59CDEE3C5575}"/>
          </ac:spMkLst>
        </pc:spChg>
        <pc:spChg chg="mod">
          <ac:chgData name="maxime richaudeau" userId="9ce453ecee74444d" providerId="LiveId" clId="{0F0D5479-BEAE-4CD1-B37A-B4E1DF40DEB9}" dt="2021-02-06T08:42:38.353" v="886" actId="403"/>
          <ac:spMkLst>
            <pc:docMk/>
            <pc:sldMk cId="3586749861" sldId="262"/>
            <ac:spMk id="6" creationId="{60CE6AAC-46AD-441E-BB0D-1A054D4E29C9}"/>
          </ac:spMkLst>
        </pc:spChg>
      </pc:sldChg>
      <pc:sldChg chg="add del">
        <pc:chgData name="maxime richaudeau" userId="9ce453ecee74444d" providerId="LiveId" clId="{0F0D5479-BEAE-4CD1-B37A-B4E1DF40DEB9}" dt="2021-02-06T16:58:02.874" v="2681" actId="47"/>
        <pc:sldMkLst>
          <pc:docMk/>
          <pc:sldMk cId="209437016" sldId="263"/>
        </pc:sldMkLst>
      </pc:sldChg>
      <pc:sldChg chg="modSp del mod">
        <pc:chgData name="maxime richaudeau" userId="9ce453ecee74444d" providerId="LiveId" clId="{0F0D5479-BEAE-4CD1-B37A-B4E1DF40DEB9}" dt="2021-02-06T15:41:40.141" v="1103" actId="47"/>
        <pc:sldMkLst>
          <pc:docMk/>
          <pc:sldMk cId="2092122117" sldId="263"/>
        </pc:sldMkLst>
        <pc:spChg chg="mod">
          <ac:chgData name="maxime richaudeau" userId="9ce453ecee74444d" providerId="LiveId" clId="{0F0D5479-BEAE-4CD1-B37A-B4E1DF40DEB9}" dt="2021-02-06T08:17:21.670" v="763" actId="20577"/>
          <ac:spMkLst>
            <pc:docMk/>
            <pc:sldMk cId="2092122117" sldId="263"/>
            <ac:spMk id="5" creationId="{70F8605F-5A6E-4CE0-9362-BF3D20A8DF31}"/>
          </ac:spMkLst>
        </pc:spChg>
        <pc:spChg chg="mod">
          <ac:chgData name="maxime richaudeau" userId="9ce453ecee74444d" providerId="LiveId" clId="{0F0D5479-BEAE-4CD1-B37A-B4E1DF40DEB9}" dt="2021-02-05T15:55:16.145" v="758" actId="403"/>
          <ac:spMkLst>
            <pc:docMk/>
            <pc:sldMk cId="2092122117" sldId="263"/>
            <ac:spMk id="6" creationId="{98652A04-F22A-4D42-A2B6-A2F002DDDA37}"/>
          </ac:spMkLst>
        </pc:spChg>
      </pc:sldChg>
      <pc:sldChg chg="add del">
        <pc:chgData name="maxime richaudeau" userId="9ce453ecee74444d" providerId="LiveId" clId="{0F0D5479-BEAE-4CD1-B37A-B4E1DF40DEB9}" dt="2021-02-06T16:58:03.408" v="2682" actId="47"/>
        <pc:sldMkLst>
          <pc:docMk/>
          <pc:sldMk cId="314560338" sldId="264"/>
        </pc:sldMkLst>
      </pc:sldChg>
      <pc:sldChg chg="delSp modSp del mod">
        <pc:chgData name="maxime richaudeau" userId="9ce453ecee74444d" providerId="LiveId" clId="{0F0D5479-BEAE-4CD1-B37A-B4E1DF40DEB9}" dt="2021-02-06T15:41:40.432" v="1105" actId="47"/>
        <pc:sldMkLst>
          <pc:docMk/>
          <pc:sldMk cId="4276329260" sldId="264"/>
        </pc:sldMkLst>
        <pc:spChg chg="mod">
          <ac:chgData name="maxime richaudeau" userId="9ce453ecee74444d" providerId="LiveId" clId="{0F0D5479-BEAE-4CD1-B37A-B4E1DF40DEB9}" dt="2021-02-06T09:00:05.032" v="906" actId="403"/>
          <ac:spMkLst>
            <pc:docMk/>
            <pc:sldMk cId="4276329260" sldId="264"/>
            <ac:spMk id="6" creationId="{EA942715-EE40-473A-94B8-3B848BD4DBD1}"/>
          </ac:spMkLst>
        </pc:spChg>
        <pc:spChg chg="del mod">
          <ac:chgData name="maxime richaudeau" userId="9ce453ecee74444d" providerId="LiveId" clId="{0F0D5479-BEAE-4CD1-B37A-B4E1DF40DEB9}" dt="2021-02-06T08:57:56.151" v="891"/>
          <ac:spMkLst>
            <pc:docMk/>
            <pc:sldMk cId="4276329260" sldId="264"/>
            <ac:spMk id="7" creationId="{B06B8E97-5B8B-48C3-8FCA-79FD1B3E5C2F}"/>
          </ac:spMkLst>
        </pc:spChg>
      </pc:sldChg>
      <pc:sldChg chg="add del">
        <pc:chgData name="maxime richaudeau" userId="9ce453ecee74444d" providerId="LiveId" clId="{0F0D5479-BEAE-4CD1-B37A-B4E1DF40DEB9}" dt="2021-02-06T16:58:03.572" v="2683" actId="47"/>
        <pc:sldMkLst>
          <pc:docMk/>
          <pc:sldMk cId="168458982" sldId="265"/>
        </pc:sldMkLst>
      </pc:sldChg>
      <pc:sldChg chg="modSp del mod">
        <pc:chgData name="maxime richaudeau" userId="9ce453ecee74444d" providerId="LiveId" clId="{0F0D5479-BEAE-4CD1-B37A-B4E1DF40DEB9}" dt="2021-02-06T15:41:40.686" v="1107" actId="47"/>
        <pc:sldMkLst>
          <pc:docMk/>
          <pc:sldMk cId="2838690922" sldId="265"/>
        </pc:sldMkLst>
        <pc:spChg chg="mod">
          <ac:chgData name="maxime richaudeau" userId="9ce453ecee74444d" providerId="LiveId" clId="{0F0D5479-BEAE-4CD1-B37A-B4E1DF40DEB9}" dt="2021-02-06T09:50:35.305" v="1083" actId="21"/>
          <ac:spMkLst>
            <pc:docMk/>
            <pc:sldMk cId="2838690922" sldId="265"/>
            <ac:spMk id="3" creationId="{06F2BB10-3A6D-4D3F-B9B9-2137FEF8CF02}"/>
          </ac:spMkLst>
        </pc:spChg>
      </pc:sldChg>
      <pc:sldChg chg="add del">
        <pc:chgData name="maxime richaudeau" userId="9ce453ecee74444d" providerId="LiveId" clId="{0F0D5479-BEAE-4CD1-B37A-B4E1DF40DEB9}" dt="2021-02-06T16:58:03.760" v="2684" actId="47"/>
        <pc:sldMkLst>
          <pc:docMk/>
          <pc:sldMk cId="673049671" sldId="266"/>
        </pc:sldMkLst>
      </pc:sldChg>
      <pc:sldChg chg="addSp delSp modSp del mod">
        <pc:chgData name="maxime richaudeau" userId="9ce453ecee74444d" providerId="LiveId" clId="{0F0D5479-BEAE-4CD1-B37A-B4E1DF40DEB9}" dt="2021-02-06T15:41:39.626" v="1100" actId="47"/>
        <pc:sldMkLst>
          <pc:docMk/>
          <pc:sldMk cId="2357575704" sldId="266"/>
        </pc:sldMkLst>
        <pc:spChg chg="mod">
          <ac:chgData name="maxime richaudeau" userId="9ce453ecee74444d" providerId="LiveId" clId="{0F0D5479-BEAE-4CD1-B37A-B4E1DF40DEB9}" dt="2021-02-05T14:59:33.876" v="589" actId="1036"/>
          <ac:spMkLst>
            <pc:docMk/>
            <pc:sldMk cId="2357575704" sldId="266"/>
            <ac:spMk id="5" creationId="{8B8EF1C6-5BB4-4192-82BA-1409782A02D5}"/>
          </ac:spMkLst>
        </pc:spChg>
        <pc:spChg chg="add del mod">
          <ac:chgData name="maxime richaudeau" userId="9ce453ecee74444d" providerId="LiveId" clId="{0F0D5479-BEAE-4CD1-B37A-B4E1DF40DEB9}" dt="2021-02-05T14:48:18.343" v="315" actId="767"/>
          <ac:spMkLst>
            <pc:docMk/>
            <pc:sldMk cId="2357575704" sldId="266"/>
            <ac:spMk id="9" creationId="{1DC88D5A-7B4C-402E-8C99-D9B7E13CB3FC}"/>
          </ac:spMkLst>
        </pc:spChg>
        <pc:spChg chg="add mod">
          <ac:chgData name="maxime richaudeau" userId="9ce453ecee74444d" providerId="LiveId" clId="{0F0D5479-BEAE-4CD1-B37A-B4E1DF40DEB9}" dt="2021-02-05T14:52:25.604" v="462" actId="14100"/>
          <ac:spMkLst>
            <pc:docMk/>
            <pc:sldMk cId="2357575704" sldId="266"/>
            <ac:spMk id="11" creationId="{15E52F2A-4698-4A8A-A831-885712C7F2F0}"/>
          </ac:spMkLst>
        </pc:spChg>
        <pc:spChg chg="add mod">
          <ac:chgData name="maxime richaudeau" userId="9ce453ecee74444d" providerId="LiveId" clId="{0F0D5479-BEAE-4CD1-B37A-B4E1DF40DEB9}" dt="2021-02-05T15:00:35.235" v="598" actId="1076"/>
          <ac:spMkLst>
            <pc:docMk/>
            <pc:sldMk cId="2357575704" sldId="266"/>
            <ac:spMk id="13" creationId="{B794FCD6-157C-465C-BFAA-479407505981}"/>
          </ac:spMkLst>
        </pc:spChg>
        <pc:spChg chg="add mod">
          <ac:chgData name="maxime richaudeau" userId="9ce453ecee74444d" providerId="LiveId" clId="{0F0D5479-BEAE-4CD1-B37A-B4E1DF40DEB9}" dt="2021-02-05T14:54:34.160" v="509" actId="1076"/>
          <ac:spMkLst>
            <pc:docMk/>
            <pc:sldMk cId="2357575704" sldId="266"/>
            <ac:spMk id="15" creationId="{A461EB96-A08B-4CEB-A750-BC7DCEB4C04F}"/>
          </ac:spMkLst>
        </pc:spChg>
        <pc:spChg chg="add mod">
          <ac:chgData name="maxime richaudeau" userId="9ce453ecee74444d" providerId="LiveId" clId="{0F0D5479-BEAE-4CD1-B37A-B4E1DF40DEB9}" dt="2021-02-05T14:55:38.061" v="532" actId="1076"/>
          <ac:spMkLst>
            <pc:docMk/>
            <pc:sldMk cId="2357575704" sldId="266"/>
            <ac:spMk id="17" creationId="{927FC20E-77D9-47ED-858B-C4FF047C9047}"/>
          </ac:spMkLst>
        </pc:spChg>
        <pc:spChg chg="add mod">
          <ac:chgData name="maxime richaudeau" userId="9ce453ecee74444d" providerId="LiveId" clId="{0F0D5479-BEAE-4CD1-B37A-B4E1DF40DEB9}" dt="2021-02-05T14:53:41.203" v="494" actId="14100"/>
          <ac:spMkLst>
            <pc:docMk/>
            <pc:sldMk cId="2357575704" sldId="266"/>
            <ac:spMk id="19" creationId="{4F77CB03-759F-4742-B8A1-9B75A378A97B}"/>
          </ac:spMkLst>
        </pc:spChg>
        <pc:spChg chg="add mod">
          <ac:chgData name="maxime richaudeau" userId="9ce453ecee74444d" providerId="LiveId" clId="{0F0D5479-BEAE-4CD1-B37A-B4E1DF40DEB9}" dt="2021-02-05T15:00:05.285" v="591" actId="1076"/>
          <ac:spMkLst>
            <pc:docMk/>
            <pc:sldMk cId="2357575704" sldId="266"/>
            <ac:spMk id="21" creationId="{A8D7DFBC-D97E-46A5-B84A-175AD32EA7EE}"/>
          </ac:spMkLst>
        </pc:spChg>
        <pc:spChg chg="add mod">
          <ac:chgData name="maxime richaudeau" userId="9ce453ecee74444d" providerId="LiveId" clId="{0F0D5479-BEAE-4CD1-B37A-B4E1DF40DEB9}" dt="2021-02-05T15:00:08.584" v="592" actId="1076"/>
          <ac:spMkLst>
            <pc:docMk/>
            <pc:sldMk cId="2357575704" sldId="266"/>
            <ac:spMk id="23" creationId="{42E279E0-553D-4440-9E0E-6BB66B18433F}"/>
          </ac:spMkLst>
        </pc:spChg>
        <pc:spChg chg="add mod">
          <ac:chgData name="maxime richaudeau" userId="9ce453ecee74444d" providerId="LiveId" clId="{0F0D5479-BEAE-4CD1-B37A-B4E1DF40DEB9}" dt="2021-02-05T15:00:01.125" v="590" actId="1076"/>
          <ac:spMkLst>
            <pc:docMk/>
            <pc:sldMk cId="2357575704" sldId="266"/>
            <ac:spMk id="25" creationId="{CE508C63-CF07-4B8A-902E-3FFADBC66FC0}"/>
          </ac:spMkLst>
        </pc:spChg>
        <pc:spChg chg="add mod">
          <ac:chgData name="maxime richaudeau" userId="9ce453ecee74444d" providerId="LiveId" clId="{0F0D5479-BEAE-4CD1-B37A-B4E1DF40DEB9}" dt="2021-02-05T15:00:21.301" v="595" actId="1076"/>
          <ac:spMkLst>
            <pc:docMk/>
            <pc:sldMk cId="2357575704" sldId="266"/>
            <ac:spMk id="27" creationId="{C94EEDA8-3FBD-4DCC-BF1E-BBC2EC881175}"/>
          </ac:spMkLst>
        </pc:spChg>
        <pc:spChg chg="add mod">
          <ac:chgData name="maxime richaudeau" userId="9ce453ecee74444d" providerId="LiveId" clId="{0F0D5479-BEAE-4CD1-B37A-B4E1DF40DEB9}" dt="2021-02-05T15:00:17.104" v="594" actId="1076"/>
          <ac:spMkLst>
            <pc:docMk/>
            <pc:sldMk cId="2357575704" sldId="266"/>
            <ac:spMk id="29" creationId="{92696510-8516-4873-A3E5-036443EA3E1A}"/>
          </ac:spMkLst>
        </pc:spChg>
        <pc:spChg chg="add mod">
          <ac:chgData name="maxime richaudeau" userId="9ce453ecee74444d" providerId="LiveId" clId="{0F0D5479-BEAE-4CD1-B37A-B4E1DF40DEB9}" dt="2021-02-05T15:00:24.416" v="596" actId="1076"/>
          <ac:spMkLst>
            <pc:docMk/>
            <pc:sldMk cId="2357575704" sldId="266"/>
            <ac:spMk id="31" creationId="{5DA406F9-2BD5-430F-8094-2E011F40DBD5}"/>
          </ac:spMkLst>
        </pc:spChg>
        <pc:spChg chg="add mod">
          <ac:chgData name="maxime richaudeau" userId="9ce453ecee74444d" providerId="LiveId" clId="{0F0D5479-BEAE-4CD1-B37A-B4E1DF40DEB9}" dt="2021-02-05T14:53:23.677" v="487" actId="14100"/>
          <ac:spMkLst>
            <pc:docMk/>
            <pc:sldMk cId="2357575704" sldId="266"/>
            <ac:spMk id="32" creationId="{EAC13262-9AB2-457D-9AB7-122D37D657F9}"/>
          </ac:spMkLst>
        </pc:spChg>
        <pc:spChg chg="add mod">
          <ac:chgData name="maxime richaudeau" userId="9ce453ecee74444d" providerId="LiveId" clId="{0F0D5479-BEAE-4CD1-B37A-B4E1DF40DEB9}" dt="2021-02-05T15:00:31.449" v="597" actId="1076"/>
          <ac:spMkLst>
            <pc:docMk/>
            <pc:sldMk cId="2357575704" sldId="266"/>
            <ac:spMk id="34" creationId="{F52E190E-F9C9-4501-BEF0-D3D9BD717E92}"/>
          </ac:spMkLst>
        </pc:spChg>
        <pc:spChg chg="add mod">
          <ac:chgData name="maxime richaudeau" userId="9ce453ecee74444d" providerId="LiveId" clId="{0F0D5479-BEAE-4CD1-B37A-B4E1DF40DEB9}" dt="2021-02-05T14:53:05.837" v="480" actId="14100"/>
          <ac:spMkLst>
            <pc:docMk/>
            <pc:sldMk cId="2357575704" sldId="266"/>
            <ac:spMk id="36" creationId="{5CC4FD2A-B900-4D4F-AA71-926ED19A6B58}"/>
          </ac:spMkLst>
        </pc:spChg>
        <pc:spChg chg="add del">
          <ac:chgData name="maxime richaudeau" userId="9ce453ecee74444d" providerId="LiveId" clId="{0F0D5479-BEAE-4CD1-B37A-B4E1DF40DEB9}" dt="2021-02-05T14:56:37.901" v="540" actId="11529"/>
          <ac:spMkLst>
            <pc:docMk/>
            <pc:sldMk cId="2357575704" sldId="266"/>
            <ac:spMk id="37" creationId="{5F44AE65-DA5E-4F15-A4B8-7AD48F3909BD}"/>
          </ac:spMkLst>
        </pc:spChg>
        <pc:spChg chg="add mod ord">
          <ac:chgData name="maxime richaudeau" userId="9ce453ecee74444d" providerId="LiveId" clId="{0F0D5479-BEAE-4CD1-B37A-B4E1DF40DEB9}" dt="2021-02-05T14:58:49.978" v="571" actId="2085"/>
          <ac:spMkLst>
            <pc:docMk/>
            <pc:sldMk cId="2357575704" sldId="266"/>
            <ac:spMk id="38" creationId="{AD135D95-2B28-42B3-BE1F-DFF0F05D1FA4}"/>
          </ac:spMkLst>
        </pc:spChg>
        <pc:spChg chg="add mod ord">
          <ac:chgData name="maxime richaudeau" userId="9ce453ecee74444d" providerId="LiveId" clId="{0F0D5479-BEAE-4CD1-B37A-B4E1DF40DEB9}" dt="2021-02-05T14:58:57.905" v="572" actId="2085"/>
          <ac:spMkLst>
            <pc:docMk/>
            <pc:sldMk cId="2357575704" sldId="266"/>
            <ac:spMk id="39" creationId="{D6FAF875-C871-489E-9DDF-B3DFF5B46259}"/>
          </ac:spMkLst>
        </pc:spChg>
        <pc:spChg chg="add mod ord">
          <ac:chgData name="maxime richaudeau" userId="9ce453ecee74444d" providerId="LiveId" clId="{0F0D5479-BEAE-4CD1-B37A-B4E1DF40DEB9}" dt="2021-02-05T14:59:02.754" v="574" actId="2085"/>
          <ac:spMkLst>
            <pc:docMk/>
            <pc:sldMk cId="2357575704" sldId="266"/>
            <ac:spMk id="40" creationId="{52F9E84D-FBA9-49E6-AEA9-8429C2F9F14E}"/>
          </ac:spMkLst>
        </pc:spChg>
        <pc:spChg chg="add mod ord">
          <ac:chgData name="maxime richaudeau" userId="9ce453ecee74444d" providerId="LiveId" clId="{0F0D5479-BEAE-4CD1-B37A-B4E1DF40DEB9}" dt="2021-02-05T14:59:09.702" v="575" actId="2085"/>
          <ac:spMkLst>
            <pc:docMk/>
            <pc:sldMk cId="2357575704" sldId="266"/>
            <ac:spMk id="41" creationId="{DD89BF84-DCBD-4EAC-A3DE-D6BE5F7DA23F}"/>
          </ac:spMkLst>
        </pc:spChg>
        <pc:spChg chg="add mod ord">
          <ac:chgData name="maxime richaudeau" userId="9ce453ecee74444d" providerId="LiveId" clId="{0F0D5479-BEAE-4CD1-B37A-B4E1DF40DEB9}" dt="2021-02-05T14:59:12.863" v="576" actId="2085"/>
          <ac:spMkLst>
            <pc:docMk/>
            <pc:sldMk cId="2357575704" sldId="266"/>
            <ac:spMk id="42" creationId="{5DE5DEB1-66E6-42EC-BD65-74719202CDE6}"/>
          </ac:spMkLst>
        </pc:spChg>
        <pc:spChg chg="add mod ord">
          <ac:chgData name="maxime richaudeau" userId="9ce453ecee74444d" providerId="LiveId" clId="{0F0D5479-BEAE-4CD1-B37A-B4E1DF40DEB9}" dt="2021-02-05T14:58:09.331" v="560" actId="2085"/>
          <ac:spMkLst>
            <pc:docMk/>
            <pc:sldMk cId="2357575704" sldId="266"/>
            <ac:spMk id="43" creationId="{13CD6D99-0D77-4ECF-978B-56EF56C0273F}"/>
          </ac:spMkLst>
        </pc:spChg>
        <pc:graphicFrameChg chg="add mod modGraphic">
          <ac:chgData name="maxime richaudeau" userId="9ce453ecee74444d" providerId="LiveId" clId="{0F0D5479-BEAE-4CD1-B37A-B4E1DF40DEB9}" dt="2021-02-05T14:55:24.119" v="531" actId="207"/>
          <ac:graphicFrameMkLst>
            <pc:docMk/>
            <pc:sldMk cId="2357575704" sldId="266"/>
            <ac:graphicFrameMk id="7" creationId="{EBD8655C-128B-4393-BF75-412F52C6A4C0}"/>
          </ac:graphicFrameMkLst>
        </pc:graphicFrameChg>
        <pc:picChg chg="add del mod">
          <ac:chgData name="maxime richaudeau" userId="9ce453ecee74444d" providerId="LiveId" clId="{0F0D5479-BEAE-4CD1-B37A-B4E1DF40DEB9}" dt="2021-02-05T14:36:55.798" v="311" actId="478"/>
          <ac:picMkLst>
            <pc:docMk/>
            <pc:sldMk cId="2357575704" sldId="266"/>
            <ac:picMk id="8" creationId="{F65BFBD0-8463-495F-9CF9-0CF8133C17FE}"/>
          </ac:picMkLst>
        </pc:picChg>
      </pc:sldChg>
      <pc:sldChg chg="del">
        <pc:chgData name="maxime richaudeau" userId="9ce453ecee74444d" providerId="LiveId" clId="{0F0D5479-BEAE-4CD1-B37A-B4E1DF40DEB9}" dt="2021-02-06T15:41:41.897" v="1116" actId="47"/>
        <pc:sldMkLst>
          <pc:docMk/>
          <pc:sldMk cId="812328078" sldId="267"/>
        </pc:sldMkLst>
      </pc:sldChg>
      <pc:sldChg chg="add del">
        <pc:chgData name="maxime richaudeau" userId="9ce453ecee74444d" providerId="LiveId" clId="{0F0D5479-BEAE-4CD1-B37A-B4E1DF40DEB9}" dt="2021-02-06T16:58:03.958" v="2685" actId="47"/>
        <pc:sldMkLst>
          <pc:docMk/>
          <pc:sldMk cId="2222714265" sldId="267"/>
        </pc:sldMkLst>
      </pc:sldChg>
      <pc:sldChg chg="del">
        <pc:chgData name="maxime richaudeau" userId="9ce453ecee74444d" providerId="LiveId" clId="{0F0D5479-BEAE-4CD1-B37A-B4E1DF40DEB9}" dt="2021-02-06T15:41:38.264" v="1098" actId="2696"/>
        <pc:sldMkLst>
          <pc:docMk/>
          <pc:sldMk cId="2890297136" sldId="268"/>
        </pc:sldMkLst>
      </pc:sldChg>
      <pc:sldChg chg="add del">
        <pc:chgData name="maxime richaudeau" userId="9ce453ecee74444d" providerId="LiveId" clId="{0F0D5479-BEAE-4CD1-B37A-B4E1DF40DEB9}" dt="2021-02-06T16:58:04.410" v="2686" actId="47"/>
        <pc:sldMkLst>
          <pc:docMk/>
          <pc:sldMk cId="3823079612" sldId="268"/>
        </pc:sldMkLst>
      </pc:sldChg>
      <pc:sldChg chg="add del">
        <pc:chgData name="maxime richaudeau" userId="9ce453ecee74444d" providerId="LiveId" clId="{0F0D5479-BEAE-4CD1-B37A-B4E1DF40DEB9}" dt="2021-02-06T16:58:04.806" v="2687" actId="47"/>
        <pc:sldMkLst>
          <pc:docMk/>
          <pc:sldMk cId="376066411" sldId="269"/>
        </pc:sldMkLst>
      </pc:sldChg>
      <pc:sldChg chg="addSp delSp modSp del mod">
        <pc:chgData name="maxime richaudeau" userId="9ce453ecee74444d" providerId="LiveId" clId="{0F0D5479-BEAE-4CD1-B37A-B4E1DF40DEB9}" dt="2021-02-06T15:41:39.983" v="1102" actId="47"/>
        <pc:sldMkLst>
          <pc:docMk/>
          <pc:sldMk cId="3550694743" sldId="269"/>
        </pc:sldMkLst>
        <pc:spChg chg="mod">
          <ac:chgData name="maxime richaudeau" userId="9ce453ecee74444d" providerId="LiveId" clId="{0F0D5479-BEAE-4CD1-B37A-B4E1DF40DEB9}" dt="2021-02-05T15:46:32.264" v="755" actId="403"/>
          <ac:spMkLst>
            <pc:docMk/>
            <pc:sldMk cId="3550694743" sldId="269"/>
            <ac:spMk id="4" creationId="{BA793D62-D988-4DCC-84CC-5B4EC3F2C827}"/>
          </ac:spMkLst>
        </pc:spChg>
        <pc:spChg chg="del mod">
          <ac:chgData name="maxime richaudeau" userId="9ce453ecee74444d" providerId="LiveId" clId="{0F0D5479-BEAE-4CD1-B37A-B4E1DF40DEB9}" dt="2021-02-05T15:10:13.341" v="604" actId="478"/>
          <ac:spMkLst>
            <pc:docMk/>
            <pc:sldMk cId="3550694743" sldId="269"/>
            <ac:spMk id="6" creationId="{E68B8298-A749-4B6E-BE8C-048AAD352969}"/>
          </ac:spMkLst>
        </pc:spChg>
        <pc:spChg chg="add mod">
          <ac:chgData name="maxime richaudeau" userId="9ce453ecee74444d" providerId="LiveId" clId="{0F0D5479-BEAE-4CD1-B37A-B4E1DF40DEB9}" dt="2021-02-05T15:37:06.450" v="742" actId="1076"/>
          <ac:spMkLst>
            <pc:docMk/>
            <pc:sldMk cId="3550694743" sldId="269"/>
            <ac:spMk id="8" creationId="{2A154538-61E9-4C2D-9D74-9B062E14E94C}"/>
          </ac:spMkLst>
        </pc:spChg>
      </pc:sldChg>
      <pc:sldChg chg="add del">
        <pc:chgData name="maxime richaudeau" userId="9ce453ecee74444d" providerId="LiveId" clId="{0F0D5479-BEAE-4CD1-B37A-B4E1DF40DEB9}" dt="2021-02-06T16:58:05.567" v="2688" actId="47"/>
        <pc:sldMkLst>
          <pc:docMk/>
          <pc:sldMk cId="637648893" sldId="270"/>
        </pc:sldMkLst>
      </pc:sldChg>
      <pc:sldChg chg="addSp modSp del mod">
        <pc:chgData name="maxime richaudeau" userId="9ce453ecee74444d" providerId="LiveId" clId="{0F0D5479-BEAE-4CD1-B37A-B4E1DF40DEB9}" dt="2021-02-06T15:41:40.797" v="1108" actId="47"/>
        <pc:sldMkLst>
          <pc:docMk/>
          <pc:sldMk cId="2365611611" sldId="270"/>
        </pc:sldMkLst>
        <pc:spChg chg="add mod">
          <ac:chgData name="maxime richaudeau" userId="9ce453ecee74444d" providerId="LiveId" clId="{0F0D5479-BEAE-4CD1-B37A-B4E1DF40DEB9}" dt="2021-02-06T10:01:16.354" v="1086" actId="1076"/>
          <ac:spMkLst>
            <pc:docMk/>
            <pc:sldMk cId="2365611611" sldId="270"/>
            <ac:spMk id="7" creationId="{F190BE4E-C4E3-4883-B07A-CFE785A14C6D}"/>
          </ac:spMkLst>
        </pc:spChg>
      </pc:sldChg>
      <pc:sldChg chg="modSp del mod">
        <pc:chgData name="maxime richaudeau" userId="9ce453ecee74444d" providerId="LiveId" clId="{0F0D5479-BEAE-4CD1-B37A-B4E1DF40DEB9}" dt="2021-02-06T15:41:40.938" v="1109" actId="47"/>
        <pc:sldMkLst>
          <pc:docMk/>
          <pc:sldMk cId="595688878" sldId="271"/>
        </pc:sldMkLst>
        <pc:spChg chg="mod">
          <ac:chgData name="maxime richaudeau" userId="9ce453ecee74444d" providerId="LiveId" clId="{0F0D5479-BEAE-4CD1-B37A-B4E1DF40DEB9}" dt="2021-02-06T12:49:53.343" v="1087" actId="20577"/>
          <ac:spMkLst>
            <pc:docMk/>
            <pc:sldMk cId="595688878" sldId="271"/>
            <ac:spMk id="5" creationId="{40392945-57DA-4555-9220-F12594490A31}"/>
          </ac:spMkLst>
        </pc:spChg>
      </pc:sldChg>
      <pc:sldChg chg="modSp add mod">
        <pc:chgData name="maxime richaudeau" userId="9ce453ecee74444d" providerId="LiveId" clId="{0F0D5479-BEAE-4CD1-B37A-B4E1DF40DEB9}" dt="2021-02-10T08:26:50.007" v="6369" actId="20577"/>
        <pc:sldMkLst>
          <pc:docMk/>
          <pc:sldMk cId="649932956" sldId="271"/>
        </pc:sldMkLst>
        <pc:spChg chg="mod">
          <ac:chgData name="maxime richaudeau" userId="9ce453ecee74444d" providerId="LiveId" clId="{0F0D5479-BEAE-4CD1-B37A-B4E1DF40DEB9}" dt="2021-02-10T08:26:50.007" v="6369" actId="20577"/>
          <ac:spMkLst>
            <pc:docMk/>
            <pc:sldMk cId="649932956" sldId="271"/>
            <ac:spMk id="5" creationId="{1D345694-17CC-4AC8-9BB8-47AA55A60447}"/>
          </ac:spMkLst>
        </pc:spChg>
      </pc:sldChg>
      <pc:sldChg chg="addSp modSp add mod">
        <pc:chgData name="maxime richaudeau" userId="9ce453ecee74444d" providerId="LiveId" clId="{0F0D5479-BEAE-4CD1-B37A-B4E1DF40DEB9}" dt="2021-02-07T08:21:23.049" v="4685" actId="404"/>
        <pc:sldMkLst>
          <pc:docMk/>
          <pc:sldMk cId="18941220" sldId="272"/>
        </pc:sldMkLst>
        <pc:spChg chg="mod">
          <ac:chgData name="maxime richaudeau" userId="9ce453ecee74444d" providerId="LiveId" clId="{0F0D5479-BEAE-4CD1-B37A-B4E1DF40DEB9}" dt="2021-02-07T07:28:52.943" v="2865" actId="20577"/>
          <ac:spMkLst>
            <pc:docMk/>
            <pc:sldMk cId="18941220" sldId="272"/>
            <ac:spMk id="2" creationId="{FED53706-7DD2-48CC-9F14-96419D1DC841}"/>
          </ac:spMkLst>
        </pc:spChg>
        <pc:spChg chg="mod">
          <ac:chgData name="maxime richaudeau" userId="9ce453ecee74444d" providerId="LiveId" clId="{0F0D5479-BEAE-4CD1-B37A-B4E1DF40DEB9}" dt="2021-02-06T17:10:16.952" v="2827" actId="20577"/>
          <ac:spMkLst>
            <pc:docMk/>
            <pc:sldMk cId="18941220" sldId="272"/>
            <ac:spMk id="5" creationId="{1D345694-17CC-4AC8-9BB8-47AA55A60447}"/>
          </ac:spMkLst>
        </pc:spChg>
        <pc:spChg chg="add mod">
          <ac:chgData name="maxime richaudeau" userId="9ce453ecee74444d" providerId="LiveId" clId="{0F0D5479-BEAE-4CD1-B37A-B4E1DF40DEB9}" dt="2021-02-07T08:21:15.774" v="4682" actId="113"/>
          <ac:spMkLst>
            <pc:docMk/>
            <pc:sldMk cId="18941220" sldId="272"/>
            <ac:spMk id="9" creationId="{6A3732C6-53CE-4C1B-A0AE-09E458DCAD08}"/>
          </ac:spMkLst>
        </pc:spChg>
        <pc:spChg chg="add mod">
          <ac:chgData name="maxime richaudeau" userId="9ce453ecee74444d" providerId="LiveId" clId="{0F0D5479-BEAE-4CD1-B37A-B4E1DF40DEB9}" dt="2021-02-06T17:10:26.610" v="2830" actId="1076"/>
          <ac:spMkLst>
            <pc:docMk/>
            <pc:sldMk cId="18941220" sldId="272"/>
            <ac:spMk id="11" creationId="{39DEA5E3-ABA9-4F1C-9674-729E764F8AB3}"/>
          </ac:spMkLst>
        </pc:spChg>
        <pc:spChg chg="add mod">
          <ac:chgData name="maxime richaudeau" userId="9ce453ecee74444d" providerId="LiveId" clId="{0F0D5479-BEAE-4CD1-B37A-B4E1DF40DEB9}" dt="2021-02-06T17:10:21.714" v="2828" actId="1076"/>
          <ac:spMkLst>
            <pc:docMk/>
            <pc:sldMk cId="18941220" sldId="272"/>
            <ac:spMk id="13" creationId="{21B41BE1-D095-4463-80BE-15DBCA6ED75A}"/>
          </ac:spMkLst>
        </pc:spChg>
        <pc:spChg chg="add mod">
          <ac:chgData name="maxime richaudeau" userId="9ce453ecee74444d" providerId="LiveId" clId="{0F0D5479-BEAE-4CD1-B37A-B4E1DF40DEB9}" dt="2021-02-06T17:15:43.752" v="2846" actId="20577"/>
          <ac:spMkLst>
            <pc:docMk/>
            <pc:sldMk cId="18941220" sldId="272"/>
            <ac:spMk id="17" creationId="{FD97548A-7291-4070-8AA6-9037F82A210B}"/>
          </ac:spMkLst>
        </pc:spChg>
        <pc:spChg chg="add mod">
          <ac:chgData name="maxime richaudeau" userId="9ce453ecee74444d" providerId="LiveId" clId="{0F0D5479-BEAE-4CD1-B37A-B4E1DF40DEB9}" dt="2021-02-07T08:21:23.049" v="4685" actId="404"/>
          <ac:spMkLst>
            <pc:docMk/>
            <pc:sldMk cId="18941220" sldId="272"/>
            <ac:spMk id="19" creationId="{E890904D-7B34-4DE3-97C1-48169F3878B6}"/>
          </ac:spMkLst>
        </pc:spChg>
        <pc:picChg chg="add mod">
          <ac:chgData name="maxime richaudeau" userId="9ce453ecee74444d" providerId="LiveId" clId="{0F0D5479-BEAE-4CD1-B37A-B4E1DF40DEB9}" dt="2021-02-06T17:10:46.314" v="2835" actId="1076"/>
          <ac:picMkLst>
            <pc:docMk/>
            <pc:sldMk cId="18941220" sldId="272"/>
            <ac:picMk id="7" creationId="{6D8D7968-26AF-4F7A-8CEB-01C861C7267C}"/>
          </ac:picMkLst>
        </pc:picChg>
        <pc:picChg chg="add mod">
          <ac:chgData name="maxime richaudeau" userId="9ce453ecee74444d" providerId="LiveId" clId="{0F0D5479-BEAE-4CD1-B37A-B4E1DF40DEB9}" dt="2021-02-06T17:16:41.473" v="2862" actId="1076"/>
          <ac:picMkLst>
            <pc:docMk/>
            <pc:sldMk cId="18941220" sldId="272"/>
            <ac:picMk id="15" creationId="{367EE371-08A7-48AC-A287-1E978ABB6C49}"/>
          </ac:picMkLst>
        </pc:picChg>
      </pc:sldChg>
      <pc:sldChg chg="add del">
        <pc:chgData name="maxime richaudeau" userId="9ce453ecee74444d" providerId="LiveId" clId="{0F0D5479-BEAE-4CD1-B37A-B4E1DF40DEB9}" dt="2021-02-06T16:58:01.357" v="2677" actId="47"/>
        <pc:sldMkLst>
          <pc:docMk/>
          <pc:sldMk cId="957685983" sldId="272"/>
        </pc:sldMkLst>
      </pc:sldChg>
      <pc:sldChg chg="addSp delSp del mod">
        <pc:chgData name="maxime richaudeau" userId="9ce453ecee74444d" providerId="LiveId" clId="{0F0D5479-BEAE-4CD1-B37A-B4E1DF40DEB9}" dt="2021-02-06T15:41:41.063" v="1110" actId="47"/>
        <pc:sldMkLst>
          <pc:docMk/>
          <pc:sldMk cId="1678097187" sldId="272"/>
        </pc:sldMkLst>
        <pc:spChg chg="add del">
          <ac:chgData name="maxime richaudeau" userId="9ce453ecee74444d" providerId="LiveId" clId="{0F0D5479-BEAE-4CD1-B37A-B4E1DF40DEB9}" dt="2021-02-06T09:04:00.964" v="908" actId="22"/>
          <ac:spMkLst>
            <pc:docMk/>
            <pc:sldMk cId="1678097187" sldId="272"/>
            <ac:spMk id="9" creationId="{2218198A-D7EF-4C7A-8DEC-7D3BADD94F68}"/>
          </ac:spMkLst>
        </pc:spChg>
      </pc:sldChg>
      <pc:sldChg chg="addSp delSp modSp add del mod">
        <pc:chgData name="maxime richaudeau" userId="9ce453ecee74444d" providerId="LiveId" clId="{0F0D5479-BEAE-4CD1-B37A-B4E1DF40DEB9}" dt="2021-02-06T16:57:53.831" v="2676" actId="47"/>
        <pc:sldMkLst>
          <pc:docMk/>
          <pc:sldMk cId="943976556" sldId="273"/>
        </pc:sldMkLst>
        <pc:spChg chg="mod">
          <ac:chgData name="maxime richaudeau" userId="9ce453ecee74444d" providerId="LiveId" clId="{0F0D5479-BEAE-4CD1-B37A-B4E1DF40DEB9}" dt="2021-02-06T16:53:32.706" v="2628" actId="20577"/>
          <ac:spMkLst>
            <pc:docMk/>
            <pc:sldMk cId="943976556" sldId="273"/>
            <ac:spMk id="2" creationId="{FED53706-7DD2-48CC-9F14-96419D1DC841}"/>
          </ac:spMkLst>
        </pc:spChg>
        <pc:spChg chg="del">
          <ac:chgData name="maxime richaudeau" userId="9ce453ecee74444d" providerId="LiveId" clId="{0F0D5479-BEAE-4CD1-B37A-B4E1DF40DEB9}" dt="2021-02-06T16:53:55.069" v="2629" actId="478"/>
          <ac:spMkLst>
            <pc:docMk/>
            <pc:sldMk cId="943976556" sldId="273"/>
            <ac:spMk id="9" creationId="{75BA5A52-5D9C-42C0-B406-A7B56617CB73}"/>
          </ac:spMkLst>
        </pc:spChg>
        <pc:spChg chg="del">
          <ac:chgData name="maxime richaudeau" userId="9ce453ecee74444d" providerId="LiveId" clId="{0F0D5479-BEAE-4CD1-B37A-B4E1DF40DEB9}" dt="2021-02-06T16:53:55.069" v="2629" actId="478"/>
          <ac:spMkLst>
            <pc:docMk/>
            <pc:sldMk cId="943976556" sldId="273"/>
            <ac:spMk id="10" creationId="{5B18F589-CD98-45F5-A407-D3FB030E4642}"/>
          </ac:spMkLst>
        </pc:spChg>
        <pc:spChg chg="add del">
          <ac:chgData name="maxime richaudeau" userId="9ce453ecee74444d" providerId="LiveId" clId="{0F0D5479-BEAE-4CD1-B37A-B4E1DF40DEB9}" dt="2021-02-06T16:57:28.737" v="2675" actId="478"/>
          <ac:spMkLst>
            <pc:docMk/>
            <pc:sldMk cId="943976556" sldId="273"/>
            <ac:spMk id="11" creationId="{9D4342CF-2552-4042-81FF-384BD84714B8}"/>
          </ac:spMkLst>
        </pc:spChg>
        <pc:spChg chg="add del">
          <ac:chgData name="maxime richaudeau" userId="9ce453ecee74444d" providerId="LiveId" clId="{0F0D5479-BEAE-4CD1-B37A-B4E1DF40DEB9}" dt="2021-02-06T16:57:27.587" v="2671" actId="478"/>
          <ac:spMkLst>
            <pc:docMk/>
            <pc:sldMk cId="943976556" sldId="273"/>
            <ac:spMk id="12" creationId="{44A51B18-74E4-4B0A-BE7A-A324DDF4EF41}"/>
          </ac:spMkLst>
        </pc:spChg>
        <pc:spChg chg="add del">
          <ac:chgData name="maxime richaudeau" userId="9ce453ecee74444d" providerId="LiveId" clId="{0F0D5479-BEAE-4CD1-B37A-B4E1DF40DEB9}" dt="2021-02-06T16:57:28.009" v="2672" actId="478"/>
          <ac:spMkLst>
            <pc:docMk/>
            <pc:sldMk cId="943976556" sldId="273"/>
            <ac:spMk id="13" creationId="{1049D5E4-8D48-4315-8B61-E9B61B0AA359}"/>
          </ac:spMkLst>
        </pc:spChg>
        <pc:spChg chg="add del">
          <ac:chgData name="maxime richaudeau" userId="9ce453ecee74444d" providerId="LiveId" clId="{0F0D5479-BEAE-4CD1-B37A-B4E1DF40DEB9}" dt="2021-02-06T16:57:26.964" v="2670" actId="478"/>
          <ac:spMkLst>
            <pc:docMk/>
            <pc:sldMk cId="943976556" sldId="273"/>
            <ac:spMk id="14" creationId="{44CC8206-EFA0-4851-BFD2-7389FEE7E147}"/>
          </ac:spMkLst>
        </pc:spChg>
        <pc:spChg chg="add del mod">
          <ac:chgData name="maxime richaudeau" userId="9ce453ecee74444d" providerId="LiveId" clId="{0F0D5479-BEAE-4CD1-B37A-B4E1DF40DEB9}" dt="2021-02-06T16:57:28.485" v="2674" actId="20577"/>
          <ac:spMkLst>
            <pc:docMk/>
            <pc:sldMk cId="943976556" sldId="273"/>
            <ac:spMk id="15" creationId="{44A19619-4573-4864-B22A-18703C1CD5A4}"/>
          </ac:spMkLst>
        </pc:spChg>
        <pc:spChg chg="add del mod">
          <ac:chgData name="maxime richaudeau" userId="9ce453ecee74444d" providerId="LiveId" clId="{0F0D5479-BEAE-4CD1-B37A-B4E1DF40DEB9}" dt="2021-02-06T16:56:25.361" v="2639" actId="22"/>
          <ac:spMkLst>
            <pc:docMk/>
            <pc:sldMk cId="943976556" sldId="273"/>
            <ac:spMk id="16" creationId="{F6F9B442-F80D-46CE-A06A-258275EF2D8E}"/>
          </ac:spMkLst>
        </pc:spChg>
        <pc:picChg chg="del">
          <ac:chgData name="maxime richaudeau" userId="9ce453ecee74444d" providerId="LiveId" clId="{0F0D5479-BEAE-4CD1-B37A-B4E1DF40DEB9}" dt="2021-02-06T16:53:55.069" v="2629" actId="478"/>
          <ac:picMkLst>
            <pc:docMk/>
            <pc:sldMk cId="943976556" sldId="273"/>
            <ac:picMk id="7" creationId="{8870DEF3-9BA1-4110-A27F-3830A053855D}"/>
          </ac:picMkLst>
        </pc:picChg>
      </pc:sldChg>
      <pc:sldChg chg="modSp add del mod ord">
        <pc:chgData name="maxime richaudeau" userId="9ce453ecee74444d" providerId="LiveId" clId="{0F0D5479-BEAE-4CD1-B37A-B4E1DF40DEB9}" dt="2021-02-06T15:41:39.211" v="1099" actId="47"/>
        <pc:sldMkLst>
          <pc:docMk/>
          <pc:sldMk cId="1425658222" sldId="273"/>
        </pc:sldMkLst>
        <pc:spChg chg="mod">
          <ac:chgData name="maxime richaudeau" userId="9ce453ecee74444d" providerId="LiveId" clId="{0F0D5479-BEAE-4CD1-B37A-B4E1DF40DEB9}" dt="2021-02-05T13:59:09.020" v="6" actId="403"/>
          <ac:spMkLst>
            <pc:docMk/>
            <pc:sldMk cId="1425658222" sldId="273"/>
            <ac:spMk id="5" creationId="{8B8EF1C6-5BB4-4192-82BA-1409782A02D5}"/>
          </ac:spMkLst>
        </pc:spChg>
      </pc:sldChg>
      <pc:sldChg chg="addSp delSp modSp add mod">
        <pc:chgData name="maxime richaudeau" userId="9ce453ecee74444d" providerId="LiveId" clId="{0F0D5479-BEAE-4CD1-B37A-B4E1DF40DEB9}" dt="2021-02-10T08:28:54.542" v="6376" actId="20577"/>
        <pc:sldMkLst>
          <pc:docMk/>
          <pc:sldMk cId="3411683961" sldId="273"/>
        </pc:sldMkLst>
        <pc:spChg chg="mod">
          <ac:chgData name="maxime richaudeau" userId="9ce453ecee74444d" providerId="LiveId" clId="{0F0D5479-BEAE-4CD1-B37A-B4E1DF40DEB9}" dt="2021-02-07T07:29:52.890" v="2933" actId="20577"/>
          <ac:spMkLst>
            <pc:docMk/>
            <pc:sldMk cId="3411683961" sldId="273"/>
            <ac:spMk id="2" creationId="{FED53706-7DD2-48CC-9F14-96419D1DC841}"/>
          </ac:spMkLst>
        </pc:spChg>
        <pc:spChg chg="mod">
          <ac:chgData name="maxime richaudeau" userId="9ce453ecee74444d" providerId="LiveId" clId="{0F0D5479-BEAE-4CD1-B37A-B4E1DF40DEB9}" dt="2021-02-10T08:28:54.542" v="6376" actId="20577"/>
          <ac:spMkLst>
            <pc:docMk/>
            <pc:sldMk cId="3411683961" sldId="273"/>
            <ac:spMk id="5" creationId="{1D345694-17CC-4AC8-9BB8-47AA55A60447}"/>
          </ac:spMkLst>
        </pc:spChg>
        <pc:spChg chg="del mod">
          <ac:chgData name="maxime richaudeau" userId="9ce453ecee74444d" providerId="LiveId" clId="{0F0D5479-BEAE-4CD1-B37A-B4E1DF40DEB9}" dt="2021-02-07T07:32:19.898" v="2974" actId="478"/>
          <ac:spMkLst>
            <pc:docMk/>
            <pc:sldMk cId="3411683961" sldId="273"/>
            <ac:spMk id="9" creationId="{6A3732C6-53CE-4C1B-A0AE-09E458DCAD08}"/>
          </ac:spMkLst>
        </pc:spChg>
        <pc:spChg chg="del">
          <ac:chgData name="maxime richaudeau" userId="9ce453ecee74444d" providerId="LiveId" clId="{0F0D5479-BEAE-4CD1-B37A-B4E1DF40DEB9}" dt="2021-02-07T07:32:47.127" v="2989" actId="478"/>
          <ac:spMkLst>
            <pc:docMk/>
            <pc:sldMk cId="3411683961" sldId="273"/>
            <ac:spMk id="11" creationId="{39DEA5E3-ABA9-4F1C-9674-729E764F8AB3}"/>
          </ac:spMkLst>
        </pc:spChg>
        <pc:spChg chg="del">
          <ac:chgData name="maxime richaudeau" userId="9ce453ecee74444d" providerId="LiveId" clId="{0F0D5479-BEAE-4CD1-B37A-B4E1DF40DEB9}" dt="2021-02-07T07:32:31.562" v="2977" actId="478"/>
          <ac:spMkLst>
            <pc:docMk/>
            <pc:sldMk cId="3411683961" sldId="273"/>
            <ac:spMk id="13" creationId="{21B41BE1-D095-4463-80BE-15DBCA6ED75A}"/>
          </ac:spMkLst>
        </pc:spChg>
        <pc:spChg chg="add del mod">
          <ac:chgData name="maxime richaudeau" userId="9ce453ecee74444d" providerId="LiveId" clId="{0F0D5479-BEAE-4CD1-B37A-B4E1DF40DEB9}" dt="2021-02-07T07:33:35.845" v="3003" actId="478"/>
          <ac:spMkLst>
            <pc:docMk/>
            <pc:sldMk cId="3411683961" sldId="273"/>
            <ac:spMk id="14" creationId="{84E97541-EEA3-41C3-8C15-ADA0EA0D5EC1}"/>
          </ac:spMkLst>
        </pc:spChg>
        <pc:spChg chg="del">
          <ac:chgData name="maxime richaudeau" userId="9ce453ecee74444d" providerId="LiveId" clId="{0F0D5479-BEAE-4CD1-B37A-B4E1DF40DEB9}" dt="2021-02-07T07:31:20.775" v="2961" actId="478"/>
          <ac:spMkLst>
            <pc:docMk/>
            <pc:sldMk cId="3411683961" sldId="273"/>
            <ac:spMk id="17" creationId="{FD97548A-7291-4070-8AA6-9037F82A210B}"/>
          </ac:spMkLst>
        </pc:spChg>
        <pc:spChg chg="del">
          <ac:chgData name="maxime richaudeau" userId="9ce453ecee74444d" providerId="LiveId" clId="{0F0D5479-BEAE-4CD1-B37A-B4E1DF40DEB9}" dt="2021-02-07T07:32:24.987" v="2976" actId="478"/>
          <ac:spMkLst>
            <pc:docMk/>
            <pc:sldMk cId="3411683961" sldId="273"/>
            <ac:spMk id="19" creationId="{E890904D-7B34-4DE3-97C1-48169F3878B6}"/>
          </ac:spMkLst>
        </pc:spChg>
        <pc:picChg chg="del">
          <ac:chgData name="maxime richaudeau" userId="9ce453ecee74444d" providerId="LiveId" clId="{0F0D5479-BEAE-4CD1-B37A-B4E1DF40DEB9}" dt="2021-02-07T07:32:13.673" v="2972" actId="478"/>
          <ac:picMkLst>
            <pc:docMk/>
            <pc:sldMk cId="3411683961" sldId="273"/>
            <ac:picMk id="7" creationId="{6D8D7968-26AF-4F7A-8CEB-01C861C7267C}"/>
          </ac:picMkLst>
        </pc:picChg>
        <pc:picChg chg="del">
          <ac:chgData name="maxime richaudeau" userId="9ce453ecee74444d" providerId="LiveId" clId="{0F0D5479-BEAE-4CD1-B37A-B4E1DF40DEB9}" dt="2021-02-07T07:32:22.286" v="2975" actId="478"/>
          <ac:picMkLst>
            <pc:docMk/>
            <pc:sldMk cId="3411683961" sldId="273"/>
            <ac:picMk id="15" creationId="{367EE371-08A7-48AC-A287-1E978ABB6C49}"/>
          </ac:picMkLst>
        </pc:picChg>
      </pc:sldChg>
      <pc:sldChg chg="modSp add mod">
        <pc:chgData name="maxime richaudeau" userId="9ce453ecee74444d" providerId="LiveId" clId="{0F0D5479-BEAE-4CD1-B37A-B4E1DF40DEB9}" dt="2021-02-10T08:29:32.397" v="6383" actId="20577"/>
        <pc:sldMkLst>
          <pc:docMk/>
          <pc:sldMk cId="1370943968" sldId="274"/>
        </pc:sldMkLst>
        <pc:spChg chg="mod">
          <ac:chgData name="maxime richaudeau" userId="9ce453ecee74444d" providerId="LiveId" clId="{0F0D5479-BEAE-4CD1-B37A-B4E1DF40DEB9}" dt="2021-02-10T08:29:32.397" v="6383" actId="20577"/>
          <ac:spMkLst>
            <pc:docMk/>
            <pc:sldMk cId="1370943968" sldId="274"/>
            <ac:spMk id="5" creationId="{1D345694-17CC-4AC8-9BB8-47AA55A60447}"/>
          </ac:spMkLst>
        </pc:spChg>
        <pc:picChg chg="mod">
          <ac:chgData name="maxime richaudeau" userId="9ce453ecee74444d" providerId="LiveId" clId="{0F0D5479-BEAE-4CD1-B37A-B4E1DF40DEB9}" dt="2021-02-08T18:15:48.361" v="6246" actId="1076"/>
          <ac:picMkLst>
            <pc:docMk/>
            <pc:sldMk cId="1370943968" sldId="274"/>
            <ac:picMk id="4" creationId="{53ACB7D8-AC93-475F-ABEF-D5910A1E67E7}"/>
          </ac:picMkLst>
        </pc:picChg>
      </pc:sldChg>
      <pc:sldChg chg="modSp new del mod">
        <pc:chgData name="maxime richaudeau" userId="9ce453ecee74444d" providerId="LiveId" clId="{0F0D5479-BEAE-4CD1-B37A-B4E1DF40DEB9}" dt="2021-02-06T15:41:41.188" v="1111" actId="47"/>
        <pc:sldMkLst>
          <pc:docMk/>
          <pc:sldMk cId="2460359647" sldId="274"/>
        </pc:sldMkLst>
        <pc:spChg chg="mod">
          <ac:chgData name="maxime richaudeau" userId="9ce453ecee74444d" providerId="LiveId" clId="{0F0D5479-BEAE-4CD1-B37A-B4E1DF40DEB9}" dt="2021-02-06T09:04:12.362" v="911" actId="27636"/>
          <ac:spMkLst>
            <pc:docMk/>
            <pc:sldMk cId="2460359647" sldId="274"/>
            <ac:spMk id="2" creationId="{533F9165-7B40-46A2-8DA3-E5CE99677EDE}"/>
          </ac:spMkLst>
        </pc:spChg>
      </pc:sldChg>
      <pc:sldChg chg="addSp delSp modSp add mod">
        <pc:chgData name="maxime richaudeau" userId="9ce453ecee74444d" providerId="LiveId" clId="{0F0D5479-BEAE-4CD1-B37A-B4E1DF40DEB9}" dt="2021-02-10T08:30:23.121" v="6384" actId="20577"/>
        <pc:sldMkLst>
          <pc:docMk/>
          <pc:sldMk cId="2004828487" sldId="275"/>
        </pc:sldMkLst>
        <pc:spChg chg="mod">
          <ac:chgData name="maxime richaudeau" userId="9ce453ecee74444d" providerId="LiveId" clId="{0F0D5479-BEAE-4CD1-B37A-B4E1DF40DEB9}" dt="2021-02-07T07:58:21.871" v="3807" actId="20577"/>
          <ac:spMkLst>
            <pc:docMk/>
            <pc:sldMk cId="2004828487" sldId="275"/>
            <ac:spMk id="2" creationId="{FED53706-7DD2-48CC-9F14-96419D1DC841}"/>
          </ac:spMkLst>
        </pc:spChg>
        <pc:spChg chg="mod">
          <ac:chgData name="maxime richaudeau" userId="9ce453ecee74444d" providerId="LiveId" clId="{0F0D5479-BEAE-4CD1-B37A-B4E1DF40DEB9}" dt="2021-02-10T08:30:23.121" v="6384" actId="20577"/>
          <ac:spMkLst>
            <pc:docMk/>
            <pc:sldMk cId="2004828487" sldId="275"/>
            <ac:spMk id="5" creationId="{1D345694-17CC-4AC8-9BB8-47AA55A60447}"/>
          </ac:spMkLst>
        </pc:spChg>
        <pc:spChg chg="add del">
          <ac:chgData name="maxime richaudeau" userId="9ce453ecee74444d" providerId="LiveId" clId="{0F0D5479-BEAE-4CD1-B37A-B4E1DF40DEB9}" dt="2021-02-07T08:05:38.639" v="3924" actId="22"/>
          <ac:spMkLst>
            <pc:docMk/>
            <pc:sldMk cId="2004828487" sldId="275"/>
            <ac:spMk id="7" creationId="{62AC6C03-2EBC-410D-8B84-D2B2B44CA9CD}"/>
          </ac:spMkLst>
        </pc:spChg>
        <pc:spChg chg="add del">
          <ac:chgData name="maxime richaudeau" userId="9ce453ecee74444d" providerId="LiveId" clId="{0F0D5479-BEAE-4CD1-B37A-B4E1DF40DEB9}" dt="2021-02-07T08:05:42.579" v="3926" actId="22"/>
          <ac:spMkLst>
            <pc:docMk/>
            <pc:sldMk cId="2004828487" sldId="275"/>
            <ac:spMk id="9" creationId="{E50009A2-5595-456D-AD25-89BFC69DC5DE}"/>
          </ac:spMkLst>
        </pc:spChg>
      </pc:sldChg>
      <pc:sldChg chg="modSp add mod">
        <pc:chgData name="maxime richaudeau" userId="9ce453ecee74444d" providerId="LiveId" clId="{0F0D5479-BEAE-4CD1-B37A-B4E1DF40DEB9}" dt="2021-02-07T08:20:46.614" v="4678" actId="404"/>
        <pc:sldMkLst>
          <pc:docMk/>
          <pc:sldMk cId="1444368954" sldId="276"/>
        </pc:sldMkLst>
        <pc:spChg chg="mod">
          <ac:chgData name="maxime richaudeau" userId="9ce453ecee74444d" providerId="LiveId" clId="{0F0D5479-BEAE-4CD1-B37A-B4E1DF40DEB9}" dt="2021-02-07T08:06:50.320" v="3984" actId="20577"/>
          <ac:spMkLst>
            <pc:docMk/>
            <pc:sldMk cId="1444368954" sldId="276"/>
            <ac:spMk id="2" creationId="{FED53706-7DD2-48CC-9F14-96419D1DC841}"/>
          </ac:spMkLst>
        </pc:spChg>
        <pc:spChg chg="mod">
          <ac:chgData name="maxime richaudeau" userId="9ce453ecee74444d" providerId="LiveId" clId="{0F0D5479-BEAE-4CD1-B37A-B4E1DF40DEB9}" dt="2021-02-07T08:20:46.614" v="4678" actId="404"/>
          <ac:spMkLst>
            <pc:docMk/>
            <pc:sldMk cId="1444368954" sldId="276"/>
            <ac:spMk id="5" creationId="{1D345694-17CC-4AC8-9BB8-47AA55A60447}"/>
          </ac:spMkLst>
        </pc:spChg>
      </pc:sldChg>
      <pc:sldChg chg="new del">
        <pc:chgData name="maxime richaudeau" userId="9ce453ecee74444d" providerId="LiveId" clId="{0F0D5479-BEAE-4CD1-B37A-B4E1DF40DEB9}" dt="2021-02-07T08:18:00.443" v="4670" actId="680"/>
        <pc:sldMkLst>
          <pc:docMk/>
          <pc:sldMk cId="1085682248" sldId="277"/>
        </pc:sldMkLst>
      </pc:sldChg>
      <pc:sldChg chg="modSp add mod">
        <pc:chgData name="maxime richaudeau" userId="9ce453ecee74444d" providerId="LiveId" clId="{0F0D5479-BEAE-4CD1-B37A-B4E1DF40DEB9}" dt="2021-02-10T08:32:08.845" v="6391" actId="20577"/>
        <pc:sldMkLst>
          <pc:docMk/>
          <pc:sldMk cId="1865599726" sldId="277"/>
        </pc:sldMkLst>
        <pc:spChg chg="mod">
          <ac:chgData name="maxime richaudeau" userId="9ce453ecee74444d" providerId="LiveId" clId="{0F0D5479-BEAE-4CD1-B37A-B4E1DF40DEB9}" dt="2021-02-07T08:21:52.953" v="4702" actId="20577"/>
          <ac:spMkLst>
            <pc:docMk/>
            <pc:sldMk cId="1865599726" sldId="277"/>
            <ac:spMk id="2" creationId="{FED53706-7DD2-48CC-9F14-96419D1DC841}"/>
          </ac:spMkLst>
        </pc:spChg>
        <pc:spChg chg="mod">
          <ac:chgData name="maxime richaudeau" userId="9ce453ecee74444d" providerId="LiveId" clId="{0F0D5479-BEAE-4CD1-B37A-B4E1DF40DEB9}" dt="2021-02-10T08:32:08.845" v="6391" actId="20577"/>
          <ac:spMkLst>
            <pc:docMk/>
            <pc:sldMk cId="1865599726" sldId="277"/>
            <ac:spMk id="5" creationId="{1D345694-17CC-4AC8-9BB8-47AA55A60447}"/>
          </ac:spMkLst>
        </pc:spChg>
      </pc:sldChg>
      <pc:sldChg chg="modSp add mod">
        <pc:chgData name="maxime richaudeau" userId="9ce453ecee74444d" providerId="LiveId" clId="{0F0D5479-BEAE-4CD1-B37A-B4E1DF40DEB9}" dt="2021-02-10T08:35:35.023" v="6394" actId="20577"/>
        <pc:sldMkLst>
          <pc:docMk/>
          <pc:sldMk cId="2122947813" sldId="278"/>
        </pc:sldMkLst>
        <pc:spChg chg="mod">
          <ac:chgData name="maxime richaudeau" userId="9ce453ecee74444d" providerId="LiveId" clId="{0F0D5479-BEAE-4CD1-B37A-B4E1DF40DEB9}" dt="2021-02-10T08:35:35.023" v="6394" actId="20577"/>
          <ac:spMkLst>
            <pc:docMk/>
            <pc:sldMk cId="2122947813" sldId="278"/>
            <ac:spMk id="5" creationId="{1D345694-17CC-4AC8-9BB8-47AA55A60447}"/>
          </ac:spMkLst>
        </pc:spChg>
      </pc:sldChg>
      <pc:sldChg chg="modSp add mod">
        <pc:chgData name="maxime richaudeau" userId="9ce453ecee74444d" providerId="LiveId" clId="{0F0D5479-BEAE-4CD1-B37A-B4E1DF40DEB9}" dt="2021-02-08T18:25:09.862" v="6276" actId="108"/>
        <pc:sldMkLst>
          <pc:docMk/>
          <pc:sldMk cId="1664406925" sldId="279"/>
        </pc:sldMkLst>
        <pc:spChg chg="mod">
          <ac:chgData name="maxime richaudeau" userId="9ce453ecee74444d" providerId="LiveId" clId="{0F0D5479-BEAE-4CD1-B37A-B4E1DF40DEB9}" dt="2021-02-07T08:37:49.769" v="5100" actId="20577"/>
          <ac:spMkLst>
            <pc:docMk/>
            <pc:sldMk cId="1664406925" sldId="279"/>
            <ac:spMk id="2" creationId="{FED53706-7DD2-48CC-9F14-96419D1DC841}"/>
          </ac:spMkLst>
        </pc:spChg>
        <pc:spChg chg="mod">
          <ac:chgData name="maxime richaudeau" userId="9ce453ecee74444d" providerId="LiveId" clId="{0F0D5479-BEAE-4CD1-B37A-B4E1DF40DEB9}" dt="2021-02-08T18:25:09.862" v="6276" actId="108"/>
          <ac:spMkLst>
            <pc:docMk/>
            <pc:sldMk cId="1664406925" sldId="279"/>
            <ac:spMk id="5" creationId="{1D345694-17CC-4AC8-9BB8-47AA55A60447}"/>
          </ac:spMkLst>
        </pc:spChg>
      </pc:sldChg>
      <pc:sldChg chg="addSp delSp modSp add mod">
        <pc:chgData name="maxime richaudeau" userId="9ce453ecee74444d" providerId="LiveId" clId="{0F0D5479-BEAE-4CD1-B37A-B4E1DF40DEB9}" dt="2021-02-10T08:39:01.924" v="6395" actId="20577"/>
        <pc:sldMkLst>
          <pc:docMk/>
          <pc:sldMk cId="3496681175" sldId="280"/>
        </pc:sldMkLst>
        <pc:spChg chg="mod">
          <ac:chgData name="maxime richaudeau" userId="9ce453ecee74444d" providerId="LiveId" clId="{0F0D5479-BEAE-4CD1-B37A-B4E1DF40DEB9}" dt="2021-02-07T08:45:42.418" v="5238" actId="20577"/>
          <ac:spMkLst>
            <pc:docMk/>
            <pc:sldMk cId="3496681175" sldId="280"/>
            <ac:spMk id="2" creationId="{FED53706-7DD2-48CC-9F14-96419D1DC841}"/>
          </ac:spMkLst>
        </pc:spChg>
        <pc:spChg chg="mod">
          <ac:chgData name="maxime richaudeau" userId="9ce453ecee74444d" providerId="LiveId" clId="{0F0D5479-BEAE-4CD1-B37A-B4E1DF40DEB9}" dt="2021-02-10T08:39:01.924" v="6395" actId="20577"/>
          <ac:spMkLst>
            <pc:docMk/>
            <pc:sldMk cId="3496681175" sldId="280"/>
            <ac:spMk id="5" creationId="{1D345694-17CC-4AC8-9BB8-47AA55A60447}"/>
          </ac:spMkLst>
        </pc:spChg>
        <pc:spChg chg="add mod">
          <ac:chgData name="maxime richaudeau" userId="9ce453ecee74444d" providerId="LiveId" clId="{0F0D5479-BEAE-4CD1-B37A-B4E1DF40DEB9}" dt="2021-02-07T08:55:01.632" v="5583" actId="1076"/>
          <ac:spMkLst>
            <pc:docMk/>
            <pc:sldMk cId="3496681175" sldId="280"/>
            <ac:spMk id="6" creationId="{64858B49-2A13-4D88-81B4-BB0B21006C0B}"/>
          </ac:spMkLst>
        </pc:spChg>
        <pc:spChg chg="add del mod">
          <ac:chgData name="maxime richaudeau" userId="9ce453ecee74444d" providerId="LiveId" clId="{0F0D5479-BEAE-4CD1-B37A-B4E1DF40DEB9}" dt="2021-02-07T08:54:54.693" v="5582" actId="1076"/>
          <ac:spMkLst>
            <pc:docMk/>
            <pc:sldMk cId="3496681175" sldId="280"/>
            <ac:spMk id="7" creationId="{C4E1B241-ABBB-4949-820E-B6DE227B9A5F}"/>
          </ac:spMkLst>
        </pc:spChg>
        <pc:spChg chg="add mod">
          <ac:chgData name="maxime richaudeau" userId="9ce453ecee74444d" providerId="LiveId" clId="{0F0D5479-BEAE-4CD1-B37A-B4E1DF40DEB9}" dt="2021-02-07T08:54:52.167" v="5581" actId="1076"/>
          <ac:spMkLst>
            <pc:docMk/>
            <pc:sldMk cId="3496681175" sldId="280"/>
            <ac:spMk id="8" creationId="{CEE2B14F-32C6-4978-BA78-3E8BF1EFF2EB}"/>
          </ac:spMkLst>
        </pc:spChg>
      </pc:sldChg>
      <pc:sldChg chg="add">
        <pc:chgData name="maxime richaudeau" userId="9ce453ecee74444d" providerId="LiveId" clId="{0F0D5479-BEAE-4CD1-B37A-B4E1DF40DEB9}" dt="2021-02-07T08:44:53.550" v="5196"/>
        <pc:sldMkLst>
          <pc:docMk/>
          <pc:sldMk cId="3404224503" sldId="281"/>
        </pc:sldMkLst>
      </pc:sldChg>
      <pc:sldChg chg="modSp add mod">
        <pc:chgData name="maxime richaudeau" userId="9ce453ecee74444d" providerId="LiveId" clId="{0F0D5479-BEAE-4CD1-B37A-B4E1DF40DEB9}" dt="2021-02-07T08:59:56.701" v="5694" actId="20577"/>
        <pc:sldMkLst>
          <pc:docMk/>
          <pc:sldMk cId="1906836881" sldId="282"/>
        </pc:sldMkLst>
        <pc:spChg chg="mod">
          <ac:chgData name="maxime richaudeau" userId="9ce453ecee74444d" providerId="LiveId" clId="{0F0D5479-BEAE-4CD1-B37A-B4E1DF40DEB9}" dt="2021-02-07T08:46:12.500" v="5266" actId="20577"/>
          <ac:spMkLst>
            <pc:docMk/>
            <pc:sldMk cId="1906836881" sldId="282"/>
            <ac:spMk id="2" creationId="{FED53706-7DD2-48CC-9F14-96419D1DC841}"/>
          </ac:spMkLst>
        </pc:spChg>
        <pc:spChg chg="mod">
          <ac:chgData name="maxime richaudeau" userId="9ce453ecee74444d" providerId="LiveId" clId="{0F0D5479-BEAE-4CD1-B37A-B4E1DF40DEB9}" dt="2021-02-07T08:59:56.701" v="5694" actId="20577"/>
          <ac:spMkLst>
            <pc:docMk/>
            <pc:sldMk cId="1906836881" sldId="282"/>
            <ac:spMk id="5" creationId="{1D345694-17CC-4AC8-9BB8-47AA55A60447}"/>
          </ac:spMkLst>
        </pc:spChg>
      </pc:sldChg>
      <pc:sldChg chg="modSp add mod">
        <pc:chgData name="maxime richaudeau" userId="9ce453ecee74444d" providerId="LiveId" clId="{0F0D5479-BEAE-4CD1-B37A-B4E1DF40DEB9}" dt="2021-02-08T13:48:04.743" v="5990" actId="113"/>
        <pc:sldMkLst>
          <pc:docMk/>
          <pc:sldMk cId="2517086312" sldId="283"/>
        </pc:sldMkLst>
        <pc:spChg chg="mod">
          <ac:chgData name="maxime richaudeau" userId="9ce453ecee74444d" providerId="LiveId" clId="{0F0D5479-BEAE-4CD1-B37A-B4E1DF40DEB9}" dt="2021-02-07T08:46:38.586" v="5293" actId="20577"/>
          <ac:spMkLst>
            <pc:docMk/>
            <pc:sldMk cId="2517086312" sldId="283"/>
            <ac:spMk id="2" creationId="{FED53706-7DD2-48CC-9F14-96419D1DC841}"/>
          </ac:spMkLst>
        </pc:spChg>
        <pc:spChg chg="mod">
          <ac:chgData name="maxime richaudeau" userId="9ce453ecee74444d" providerId="LiveId" clId="{0F0D5479-BEAE-4CD1-B37A-B4E1DF40DEB9}" dt="2021-02-08T13:48:04.743" v="5990" actId="113"/>
          <ac:spMkLst>
            <pc:docMk/>
            <pc:sldMk cId="2517086312" sldId="283"/>
            <ac:spMk id="5" creationId="{1D345694-17CC-4AC8-9BB8-47AA55A60447}"/>
          </ac:spMkLst>
        </pc:spChg>
      </pc:sldChg>
      <pc:sldChg chg="modSp add mod">
        <pc:chgData name="maxime richaudeau" userId="9ce453ecee74444d" providerId="LiveId" clId="{0F0D5479-BEAE-4CD1-B37A-B4E1DF40DEB9}" dt="2021-02-10T08:42:56.663" v="6406" actId="20577"/>
        <pc:sldMkLst>
          <pc:docMk/>
          <pc:sldMk cId="2091251186" sldId="284"/>
        </pc:sldMkLst>
        <pc:spChg chg="mod">
          <ac:chgData name="maxime richaudeau" userId="9ce453ecee74444d" providerId="LiveId" clId="{0F0D5479-BEAE-4CD1-B37A-B4E1DF40DEB9}" dt="2021-02-07T08:47:02.173" v="5326" actId="20577"/>
          <ac:spMkLst>
            <pc:docMk/>
            <pc:sldMk cId="2091251186" sldId="284"/>
            <ac:spMk id="2" creationId="{FED53706-7DD2-48CC-9F14-96419D1DC841}"/>
          </ac:spMkLst>
        </pc:spChg>
        <pc:spChg chg="mod">
          <ac:chgData name="maxime richaudeau" userId="9ce453ecee74444d" providerId="LiveId" clId="{0F0D5479-BEAE-4CD1-B37A-B4E1DF40DEB9}" dt="2021-02-10T08:42:56.663" v="6406" actId="20577"/>
          <ac:spMkLst>
            <pc:docMk/>
            <pc:sldMk cId="2091251186" sldId="284"/>
            <ac:spMk id="5" creationId="{1D345694-17CC-4AC8-9BB8-47AA55A60447}"/>
          </ac:spMkLst>
        </pc:spChg>
      </pc:sldChg>
      <pc:sldChg chg="addSp delSp modSp add mod">
        <pc:chgData name="maxime richaudeau" userId="9ce453ecee74444d" providerId="LiveId" clId="{0F0D5479-BEAE-4CD1-B37A-B4E1DF40DEB9}" dt="2021-02-10T08:46:51.577" v="6422" actId="20577"/>
        <pc:sldMkLst>
          <pc:docMk/>
          <pc:sldMk cId="1331359578" sldId="285"/>
        </pc:sldMkLst>
        <pc:spChg chg="mod">
          <ac:chgData name="maxime richaudeau" userId="9ce453ecee74444d" providerId="LiveId" clId="{0F0D5479-BEAE-4CD1-B37A-B4E1DF40DEB9}" dt="2021-02-07T08:47:21.174" v="5355" actId="20577"/>
          <ac:spMkLst>
            <pc:docMk/>
            <pc:sldMk cId="1331359578" sldId="285"/>
            <ac:spMk id="2" creationId="{FED53706-7DD2-48CC-9F14-96419D1DC841}"/>
          </ac:spMkLst>
        </pc:spChg>
        <pc:spChg chg="mod">
          <ac:chgData name="maxime richaudeau" userId="9ce453ecee74444d" providerId="LiveId" clId="{0F0D5479-BEAE-4CD1-B37A-B4E1DF40DEB9}" dt="2021-02-10T08:46:51.577" v="6422" actId="20577"/>
          <ac:spMkLst>
            <pc:docMk/>
            <pc:sldMk cId="1331359578" sldId="285"/>
            <ac:spMk id="5" creationId="{1D345694-17CC-4AC8-9BB8-47AA55A60447}"/>
          </ac:spMkLst>
        </pc:spChg>
        <pc:spChg chg="add del">
          <ac:chgData name="maxime richaudeau" userId="9ce453ecee74444d" providerId="LiveId" clId="{0F0D5479-BEAE-4CD1-B37A-B4E1DF40DEB9}" dt="2021-02-08T18:06:27.816" v="6131"/>
          <ac:spMkLst>
            <pc:docMk/>
            <pc:sldMk cId="1331359578" sldId="285"/>
            <ac:spMk id="6" creationId="{77FA993E-4C18-4D33-A413-86191BA4836D}"/>
          </ac:spMkLst>
        </pc:spChg>
        <pc:spChg chg="add del">
          <ac:chgData name="maxime richaudeau" userId="9ce453ecee74444d" providerId="LiveId" clId="{0F0D5479-BEAE-4CD1-B37A-B4E1DF40DEB9}" dt="2021-02-08T18:06:27.816" v="6131"/>
          <ac:spMkLst>
            <pc:docMk/>
            <pc:sldMk cId="1331359578" sldId="285"/>
            <ac:spMk id="7" creationId="{0B422E7F-6202-47C6-BE11-2011F54B0778}"/>
          </ac:spMkLst>
        </pc:spChg>
        <pc:picChg chg="add del">
          <ac:chgData name="maxime richaudeau" userId="9ce453ecee74444d" providerId="LiveId" clId="{0F0D5479-BEAE-4CD1-B37A-B4E1DF40DEB9}" dt="2021-02-08T18:06:27.816" v="6131"/>
          <ac:picMkLst>
            <pc:docMk/>
            <pc:sldMk cId="1331359578" sldId="285"/>
            <ac:picMk id="1025" creationId="{C2E14CFB-A4E2-465F-B645-F9713AF62FD0}"/>
          </ac:picMkLst>
        </pc:picChg>
      </pc:sldChg>
      <pc:sldChg chg="modSp add mod">
        <pc:chgData name="maxime richaudeau" userId="9ce453ecee74444d" providerId="LiveId" clId="{0F0D5479-BEAE-4CD1-B37A-B4E1DF40DEB9}" dt="2021-02-10T08:48:12.136" v="6434" actId="20577"/>
        <pc:sldMkLst>
          <pc:docMk/>
          <pc:sldMk cId="2282820759" sldId="286"/>
        </pc:sldMkLst>
        <pc:spChg chg="mod">
          <ac:chgData name="maxime richaudeau" userId="9ce453ecee74444d" providerId="LiveId" clId="{0F0D5479-BEAE-4CD1-B37A-B4E1DF40DEB9}" dt="2021-02-07T08:48:03.735" v="5395" actId="6549"/>
          <ac:spMkLst>
            <pc:docMk/>
            <pc:sldMk cId="2282820759" sldId="286"/>
            <ac:spMk id="2" creationId="{FED53706-7DD2-48CC-9F14-96419D1DC841}"/>
          </ac:spMkLst>
        </pc:spChg>
        <pc:spChg chg="mod">
          <ac:chgData name="maxime richaudeau" userId="9ce453ecee74444d" providerId="LiveId" clId="{0F0D5479-BEAE-4CD1-B37A-B4E1DF40DEB9}" dt="2021-02-10T08:48:12.136" v="6434" actId="20577"/>
          <ac:spMkLst>
            <pc:docMk/>
            <pc:sldMk cId="2282820759" sldId="286"/>
            <ac:spMk id="5" creationId="{1D345694-17CC-4AC8-9BB8-47AA55A60447}"/>
          </ac:spMkLst>
        </pc:spChg>
      </pc:sldChg>
      <pc:sldChg chg="addSp delSp modSp add mod">
        <pc:chgData name="maxime richaudeau" userId="9ce453ecee74444d" providerId="LiveId" clId="{0F0D5479-BEAE-4CD1-B37A-B4E1DF40DEB9}" dt="2021-02-10T08:47:26.249" v="6433" actId="20577"/>
        <pc:sldMkLst>
          <pc:docMk/>
          <pc:sldMk cId="1573646862" sldId="287"/>
        </pc:sldMkLst>
        <pc:spChg chg="add del mod">
          <ac:chgData name="maxime richaudeau" userId="9ce453ecee74444d" providerId="LiveId" clId="{0F0D5479-BEAE-4CD1-B37A-B4E1DF40DEB9}" dt="2021-02-10T08:47:26.249" v="6433" actId="20577"/>
          <ac:spMkLst>
            <pc:docMk/>
            <pc:sldMk cId="1573646862" sldId="287"/>
            <ac:spMk id="5" creationId="{1D345694-17CC-4AC8-9BB8-47AA55A60447}"/>
          </ac:spMkLst>
        </pc:spChg>
        <pc:spChg chg="add mod">
          <ac:chgData name="maxime richaudeau" userId="9ce453ecee74444d" providerId="LiveId" clId="{0F0D5479-BEAE-4CD1-B37A-B4E1DF40DEB9}" dt="2021-02-08T18:15:08.927" v="6242" actId="6549"/>
          <ac:spMkLst>
            <pc:docMk/>
            <pc:sldMk cId="1573646862" sldId="287"/>
            <ac:spMk id="9" creationId="{698EAF50-B611-4F3C-966D-4FFBDB757420}"/>
          </ac:spMkLst>
        </pc:spChg>
        <pc:picChg chg="add del mod">
          <ac:chgData name="maxime richaudeau" userId="9ce453ecee74444d" providerId="LiveId" clId="{0F0D5479-BEAE-4CD1-B37A-B4E1DF40DEB9}" dt="2021-02-08T18:12:11.064" v="6210"/>
          <ac:picMkLst>
            <pc:docMk/>
            <pc:sldMk cId="1573646862" sldId="287"/>
            <ac:picMk id="6" creationId="{21A0EC2E-C6FA-480F-9EAC-61ABFABD63AF}"/>
          </ac:picMkLst>
        </pc:picChg>
        <pc:picChg chg="add mod modCrop">
          <ac:chgData name="maxime richaudeau" userId="9ce453ecee74444d" providerId="LiveId" clId="{0F0D5479-BEAE-4CD1-B37A-B4E1DF40DEB9}" dt="2021-02-08T18:14:50.409" v="6236" actId="14100"/>
          <ac:picMkLst>
            <pc:docMk/>
            <pc:sldMk cId="1573646862" sldId="287"/>
            <ac:picMk id="7" creationId="{0EEBD9B2-BC99-4B44-BDD2-39B7D817BFE8}"/>
          </ac:picMkLst>
        </pc:picChg>
      </pc:sldChg>
      <pc:sldChg chg="addSp delSp modSp add mod">
        <pc:chgData name="maxime richaudeau" userId="9ce453ecee74444d" providerId="LiveId" clId="{0F0D5479-BEAE-4CD1-B37A-B4E1DF40DEB9}" dt="2021-02-09T12:09:38.727" v="6342" actId="22"/>
        <pc:sldMkLst>
          <pc:docMk/>
          <pc:sldMk cId="3077291571" sldId="288"/>
        </pc:sldMkLst>
        <pc:spChg chg="mod">
          <ac:chgData name="maxime richaudeau" userId="9ce453ecee74444d" providerId="LiveId" clId="{0F0D5479-BEAE-4CD1-B37A-B4E1DF40DEB9}" dt="2021-02-08T18:24:04.518" v="6270" actId="113"/>
          <ac:spMkLst>
            <pc:docMk/>
            <pc:sldMk cId="3077291571" sldId="288"/>
            <ac:spMk id="5" creationId="{1D345694-17CC-4AC8-9BB8-47AA55A60447}"/>
          </ac:spMkLst>
        </pc:spChg>
        <pc:spChg chg="add del">
          <ac:chgData name="maxime richaudeau" userId="9ce453ecee74444d" providerId="LiveId" clId="{0F0D5479-BEAE-4CD1-B37A-B4E1DF40DEB9}" dt="2021-02-09T12:09:33.643" v="6340" actId="22"/>
          <ac:spMkLst>
            <pc:docMk/>
            <pc:sldMk cId="3077291571" sldId="288"/>
            <ac:spMk id="7" creationId="{127950A0-D287-4619-B065-5D139A686C16}"/>
          </ac:spMkLst>
        </pc:spChg>
        <pc:spChg chg="add del">
          <ac:chgData name="maxime richaudeau" userId="9ce453ecee74444d" providerId="LiveId" clId="{0F0D5479-BEAE-4CD1-B37A-B4E1DF40DEB9}" dt="2021-02-09T12:09:38.727" v="6342" actId="22"/>
          <ac:spMkLst>
            <pc:docMk/>
            <pc:sldMk cId="3077291571" sldId="288"/>
            <ac:spMk id="9" creationId="{D6991C56-89B0-41E7-8A50-ACC40EE3C91A}"/>
          </ac:spMkLst>
        </pc:spChg>
      </pc:sldChg>
      <pc:sldChg chg="add del">
        <pc:chgData name="maxime richaudeau" userId="9ce453ecee74444d" providerId="LiveId" clId="{0F0D5479-BEAE-4CD1-B37A-B4E1DF40DEB9}" dt="2021-02-08T18:18:56.956" v="6258" actId="47"/>
        <pc:sldMkLst>
          <pc:docMk/>
          <pc:sldMk cId="3683674793" sldId="289"/>
        </pc:sldMkLst>
      </pc:sldChg>
      <pc:sldChg chg="addSp delSp modSp new mod">
        <pc:chgData name="maxime richaudeau" userId="9ce453ecee74444d" providerId="LiveId" clId="{0F0D5479-BEAE-4CD1-B37A-B4E1DF40DEB9}" dt="2021-02-09T12:02:45.191" v="6338" actId="20577"/>
        <pc:sldMkLst>
          <pc:docMk/>
          <pc:sldMk cId="4209084039" sldId="289"/>
        </pc:sldMkLst>
        <pc:spChg chg="del mod">
          <ac:chgData name="maxime richaudeau" userId="9ce453ecee74444d" providerId="LiveId" clId="{0F0D5479-BEAE-4CD1-B37A-B4E1DF40DEB9}" dt="2021-02-08T18:54:23.897" v="6279" actId="478"/>
          <ac:spMkLst>
            <pc:docMk/>
            <pc:sldMk cId="4209084039" sldId="289"/>
            <ac:spMk id="2" creationId="{822518C9-D163-41D3-AD60-003E03BB31F7}"/>
          </ac:spMkLst>
        </pc:spChg>
        <pc:spChg chg="mod">
          <ac:chgData name="maxime richaudeau" userId="9ce453ecee74444d" providerId="LiveId" clId="{0F0D5479-BEAE-4CD1-B37A-B4E1DF40DEB9}" dt="2021-02-09T12:02:33.073" v="6334" actId="20577"/>
          <ac:spMkLst>
            <pc:docMk/>
            <pc:sldMk cId="4209084039" sldId="289"/>
            <ac:spMk id="3" creationId="{EBF76304-6036-4DA8-B5DA-7F88CE8719DF}"/>
          </ac:spMkLst>
        </pc:spChg>
        <pc:spChg chg="add mod">
          <ac:chgData name="maxime richaudeau" userId="9ce453ecee74444d" providerId="LiveId" clId="{0F0D5479-BEAE-4CD1-B37A-B4E1DF40DEB9}" dt="2021-02-09T12:02:45.191" v="6338" actId="20577"/>
          <ac:spMkLst>
            <pc:docMk/>
            <pc:sldMk cId="4209084039" sldId="289"/>
            <ac:spMk id="4" creationId="{322FAE43-24AB-4573-B9D9-9C2775251DB4}"/>
          </ac:spMkLst>
        </pc:spChg>
        <pc:spChg chg="add del mod">
          <ac:chgData name="maxime richaudeau" userId="9ce453ecee74444d" providerId="LiveId" clId="{0F0D5479-BEAE-4CD1-B37A-B4E1DF40DEB9}" dt="2021-02-08T18:54:35.554" v="6283" actId="478"/>
          <ac:spMkLst>
            <pc:docMk/>
            <pc:sldMk cId="4209084039" sldId="289"/>
            <ac:spMk id="4" creationId="{80F7FBE7-AE74-4103-BA6F-C9497D6EB223}"/>
          </ac:spMkLst>
        </pc:spChg>
      </pc:sldChg>
      <pc:sldChg chg="modSp add mod">
        <pc:chgData name="maxime richaudeau" userId="9ce453ecee74444d" providerId="LiveId" clId="{0F0D5479-BEAE-4CD1-B37A-B4E1DF40DEB9}" dt="2021-02-10T08:52:27.740" v="6477" actId="20577"/>
        <pc:sldMkLst>
          <pc:docMk/>
          <pc:sldMk cId="2106427482" sldId="290"/>
        </pc:sldMkLst>
        <pc:spChg chg="mod">
          <ac:chgData name="maxime richaudeau" userId="9ce453ecee74444d" providerId="LiveId" clId="{0F0D5479-BEAE-4CD1-B37A-B4E1DF40DEB9}" dt="2021-02-10T08:52:27.740" v="6477" actId="20577"/>
          <ac:spMkLst>
            <pc:docMk/>
            <pc:sldMk cId="2106427482" sldId="290"/>
            <ac:spMk id="5" creationId="{1D345694-17CC-4AC8-9BB8-47AA55A60447}"/>
          </ac:spMkLst>
        </pc:spChg>
      </pc:sldChg>
      <pc:sldMasterChg chg="add addSldLayout">
        <pc:chgData name="maxime richaudeau" userId="9ce453ecee74444d" providerId="LiveId" clId="{0F0D5479-BEAE-4CD1-B37A-B4E1DF40DEB9}" dt="2021-02-06T15:42:05.927" v="1117" actId="27028"/>
        <pc:sldMasterMkLst>
          <pc:docMk/>
          <pc:sldMasterMk cId="0" sldId="2147483648"/>
        </pc:sldMasterMkLst>
        <pc:sldLayoutChg chg="add">
          <pc:chgData name="maxime richaudeau" userId="9ce453ecee74444d" providerId="LiveId" clId="{0F0D5479-BEAE-4CD1-B37A-B4E1DF40DEB9}" dt="2021-02-06T15:42:05.927" v="1117" actId="27028"/>
          <pc:sldLayoutMkLst>
            <pc:docMk/>
            <pc:sldMasterMk cId="0" sldId="2147483648"/>
            <pc:sldLayoutMk cId="0" sldId="2147483649"/>
          </pc:sldLayoutMkLst>
        </pc:sldLayoutChg>
      </pc:sldMasterChg>
      <pc:sldMasterChg chg="replId modSldLayout">
        <pc:chgData name="maxime richaudeau" userId="9ce453ecee74444d" providerId="LiveId" clId="{0F0D5479-BEAE-4CD1-B37A-B4E1DF40DEB9}" dt="2021-02-06T15:42:05.927" v="1117" actId="27028"/>
        <pc:sldMasterMkLst>
          <pc:docMk/>
          <pc:sldMasterMk cId="3195808190" sldId="2147483660"/>
        </pc:sldMasterMkLst>
        <pc:sldLayoutChg chg="replId">
          <pc:chgData name="maxime richaudeau" userId="9ce453ecee74444d" providerId="LiveId" clId="{0F0D5479-BEAE-4CD1-B37A-B4E1DF40DEB9}" dt="2021-02-06T15:42:05.927" v="1117" actId="27028"/>
          <pc:sldLayoutMkLst>
            <pc:docMk/>
            <pc:sldMasterMk cId="3195808190" sldId="2147483660"/>
            <pc:sldLayoutMk cId="1893109536" sldId="214748366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2EA696-6F94-46D0-9A4D-CF2F4145D39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E60B00D-5D67-49D2-9B99-4FFEE4DF7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1597329-9FED-4C73-8E63-29910326C944}"/>
              </a:ext>
            </a:extLst>
          </p:cNvPr>
          <p:cNvSpPr>
            <a:spLocks noGrp="1"/>
          </p:cNvSpPr>
          <p:nvPr>
            <p:ph type="dt" sz="half" idx="10"/>
          </p:nvPr>
        </p:nvSpPr>
        <p:spPr/>
        <p:txBody>
          <a:bodyPr/>
          <a:lstStyle/>
          <a:p>
            <a:fld id="{D9CF28E1-8054-4802-81EB-2DAD1E308937}" type="datetimeFigureOut">
              <a:rPr lang="fr-FR" smtClean="0"/>
              <a:t>10/02/2021</a:t>
            </a:fld>
            <a:endParaRPr lang="fr-FR"/>
          </a:p>
        </p:txBody>
      </p:sp>
      <p:sp>
        <p:nvSpPr>
          <p:cNvPr id="5" name="Espace réservé du pied de page 4">
            <a:extLst>
              <a:ext uri="{FF2B5EF4-FFF2-40B4-BE49-F238E27FC236}">
                <a16:creationId xmlns:a16="http://schemas.microsoft.com/office/drawing/2014/main" id="{8CF443C3-F01E-4D6A-924C-521E04D5F03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D3FB8B1-C19F-4ACB-A4A7-2C2FA2970F05}"/>
              </a:ext>
            </a:extLst>
          </p:cNvPr>
          <p:cNvSpPr>
            <a:spLocks noGrp="1"/>
          </p:cNvSpPr>
          <p:nvPr>
            <p:ph type="sldNum" sz="quarter" idx="12"/>
          </p:nvPr>
        </p:nvSpPr>
        <p:spPr/>
        <p:txBody>
          <a:bodyPr/>
          <a:lstStyle/>
          <a:p>
            <a:fld id="{F38B8740-14B6-4039-8F85-D222F1F29FEC}" type="slidenum">
              <a:rPr lang="fr-FR" smtClean="0"/>
              <a:t>‹N°›</a:t>
            </a:fld>
            <a:endParaRPr lang="fr-FR"/>
          </a:p>
        </p:txBody>
      </p:sp>
    </p:spTree>
    <p:extLst>
      <p:ext uri="{BB962C8B-B14F-4D97-AF65-F5344CB8AC3E}">
        <p14:creationId xmlns:p14="http://schemas.microsoft.com/office/powerpoint/2010/main" val="1893109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FC7152-20D1-4CB5-8015-4974B7D0C61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1FE3ADD2-27A0-47ED-ADB0-679523D30BE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17ED388-DAB5-4CEE-ACD0-F927547A115A}"/>
              </a:ext>
            </a:extLst>
          </p:cNvPr>
          <p:cNvSpPr>
            <a:spLocks noGrp="1"/>
          </p:cNvSpPr>
          <p:nvPr>
            <p:ph type="dt" sz="half" idx="10"/>
          </p:nvPr>
        </p:nvSpPr>
        <p:spPr/>
        <p:txBody>
          <a:bodyPr/>
          <a:lstStyle/>
          <a:p>
            <a:fld id="{D9CF28E1-8054-4802-81EB-2DAD1E308937}" type="datetimeFigureOut">
              <a:rPr lang="fr-FR" smtClean="0"/>
              <a:t>10/02/2021</a:t>
            </a:fld>
            <a:endParaRPr lang="fr-FR"/>
          </a:p>
        </p:txBody>
      </p:sp>
      <p:sp>
        <p:nvSpPr>
          <p:cNvPr id="5" name="Espace réservé du pied de page 4">
            <a:extLst>
              <a:ext uri="{FF2B5EF4-FFF2-40B4-BE49-F238E27FC236}">
                <a16:creationId xmlns:a16="http://schemas.microsoft.com/office/drawing/2014/main" id="{CC367761-9A9A-438C-B738-83F01E4C911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546D74D-6CBA-4642-9297-DFAF515C9290}"/>
              </a:ext>
            </a:extLst>
          </p:cNvPr>
          <p:cNvSpPr>
            <a:spLocks noGrp="1"/>
          </p:cNvSpPr>
          <p:nvPr>
            <p:ph type="sldNum" sz="quarter" idx="12"/>
          </p:nvPr>
        </p:nvSpPr>
        <p:spPr/>
        <p:txBody>
          <a:bodyPr/>
          <a:lstStyle/>
          <a:p>
            <a:fld id="{F38B8740-14B6-4039-8F85-D222F1F29FEC}" type="slidenum">
              <a:rPr lang="fr-FR" smtClean="0"/>
              <a:t>‹N°›</a:t>
            </a:fld>
            <a:endParaRPr lang="fr-FR"/>
          </a:p>
        </p:txBody>
      </p:sp>
    </p:spTree>
    <p:extLst>
      <p:ext uri="{BB962C8B-B14F-4D97-AF65-F5344CB8AC3E}">
        <p14:creationId xmlns:p14="http://schemas.microsoft.com/office/powerpoint/2010/main" val="2047876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DADD12D-52CA-417D-91BF-080C98BD84E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CEF59CB-893D-431E-85B3-F59341A0B01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4C44742-1577-4C67-B31B-E840526BE404}"/>
              </a:ext>
            </a:extLst>
          </p:cNvPr>
          <p:cNvSpPr>
            <a:spLocks noGrp="1"/>
          </p:cNvSpPr>
          <p:nvPr>
            <p:ph type="dt" sz="half" idx="10"/>
          </p:nvPr>
        </p:nvSpPr>
        <p:spPr/>
        <p:txBody>
          <a:bodyPr/>
          <a:lstStyle/>
          <a:p>
            <a:fld id="{D9CF28E1-8054-4802-81EB-2DAD1E308937}" type="datetimeFigureOut">
              <a:rPr lang="fr-FR" smtClean="0"/>
              <a:t>10/02/2021</a:t>
            </a:fld>
            <a:endParaRPr lang="fr-FR"/>
          </a:p>
        </p:txBody>
      </p:sp>
      <p:sp>
        <p:nvSpPr>
          <p:cNvPr id="5" name="Espace réservé du pied de page 4">
            <a:extLst>
              <a:ext uri="{FF2B5EF4-FFF2-40B4-BE49-F238E27FC236}">
                <a16:creationId xmlns:a16="http://schemas.microsoft.com/office/drawing/2014/main" id="{E95DA219-35AD-419F-8070-C3520E3576E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823B22C-F01E-45EF-B94E-661FC4B20CCC}"/>
              </a:ext>
            </a:extLst>
          </p:cNvPr>
          <p:cNvSpPr>
            <a:spLocks noGrp="1"/>
          </p:cNvSpPr>
          <p:nvPr>
            <p:ph type="sldNum" sz="quarter" idx="12"/>
          </p:nvPr>
        </p:nvSpPr>
        <p:spPr/>
        <p:txBody>
          <a:bodyPr/>
          <a:lstStyle/>
          <a:p>
            <a:fld id="{F38B8740-14B6-4039-8F85-D222F1F29FEC}" type="slidenum">
              <a:rPr lang="fr-FR" smtClean="0"/>
              <a:t>‹N°›</a:t>
            </a:fld>
            <a:endParaRPr lang="fr-FR"/>
          </a:p>
        </p:txBody>
      </p:sp>
    </p:spTree>
    <p:extLst>
      <p:ext uri="{BB962C8B-B14F-4D97-AF65-F5344CB8AC3E}">
        <p14:creationId xmlns:p14="http://schemas.microsoft.com/office/powerpoint/2010/main" val="3212755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CBF17-5DE1-432E-A3F5-DE74727B61B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98C6AC1-3439-444C-B2A7-170A7D25946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3E5799B-DCCF-4BB8-A759-8D60A9F5BC72}"/>
              </a:ext>
            </a:extLst>
          </p:cNvPr>
          <p:cNvSpPr>
            <a:spLocks noGrp="1"/>
          </p:cNvSpPr>
          <p:nvPr>
            <p:ph type="dt" sz="half" idx="10"/>
          </p:nvPr>
        </p:nvSpPr>
        <p:spPr/>
        <p:txBody>
          <a:bodyPr/>
          <a:lstStyle/>
          <a:p>
            <a:fld id="{D9CF28E1-8054-4802-81EB-2DAD1E308937}" type="datetimeFigureOut">
              <a:rPr lang="fr-FR" smtClean="0"/>
              <a:t>10/02/2021</a:t>
            </a:fld>
            <a:endParaRPr lang="fr-FR"/>
          </a:p>
        </p:txBody>
      </p:sp>
      <p:sp>
        <p:nvSpPr>
          <p:cNvPr id="5" name="Espace réservé du pied de page 4">
            <a:extLst>
              <a:ext uri="{FF2B5EF4-FFF2-40B4-BE49-F238E27FC236}">
                <a16:creationId xmlns:a16="http://schemas.microsoft.com/office/drawing/2014/main" id="{A47BCA49-7FDF-4F41-94C7-DDAC1A540C4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3A577CF-A89D-4E44-9E72-F76C08B9B816}"/>
              </a:ext>
            </a:extLst>
          </p:cNvPr>
          <p:cNvSpPr>
            <a:spLocks noGrp="1"/>
          </p:cNvSpPr>
          <p:nvPr>
            <p:ph type="sldNum" sz="quarter" idx="12"/>
          </p:nvPr>
        </p:nvSpPr>
        <p:spPr/>
        <p:txBody>
          <a:bodyPr/>
          <a:lstStyle/>
          <a:p>
            <a:fld id="{F38B8740-14B6-4039-8F85-D222F1F29FEC}" type="slidenum">
              <a:rPr lang="fr-FR" smtClean="0"/>
              <a:t>‹N°›</a:t>
            </a:fld>
            <a:endParaRPr lang="fr-FR"/>
          </a:p>
        </p:txBody>
      </p:sp>
    </p:spTree>
    <p:extLst>
      <p:ext uri="{BB962C8B-B14F-4D97-AF65-F5344CB8AC3E}">
        <p14:creationId xmlns:p14="http://schemas.microsoft.com/office/powerpoint/2010/main" val="1701320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C09757-ED26-4EC4-B5A8-C544E496BFD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9B4DDAA-1443-43D1-9D3A-C717590BA3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83A9687-97CC-48B1-BA5A-6EBE4A7E1F2F}"/>
              </a:ext>
            </a:extLst>
          </p:cNvPr>
          <p:cNvSpPr>
            <a:spLocks noGrp="1"/>
          </p:cNvSpPr>
          <p:nvPr>
            <p:ph type="dt" sz="half" idx="10"/>
          </p:nvPr>
        </p:nvSpPr>
        <p:spPr/>
        <p:txBody>
          <a:bodyPr/>
          <a:lstStyle/>
          <a:p>
            <a:fld id="{D9CF28E1-8054-4802-81EB-2DAD1E308937}" type="datetimeFigureOut">
              <a:rPr lang="fr-FR" smtClean="0"/>
              <a:t>10/02/2021</a:t>
            </a:fld>
            <a:endParaRPr lang="fr-FR"/>
          </a:p>
        </p:txBody>
      </p:sp>
      <p:sp>
        <p:nvSpPr>
          <p:cNvPr id="5" name="Espace réservé du pied de page 4">
            <a:extLst>
              <a:ext uri="{FF2B5EF4-FFF2-40B4-BE49-F238E27FC236}">
                <a16:creationId xmlns:a16="http://schemas.microsoft.com/office/drawing/2014/main" id="{C61206E6-50BE-4AFE-A5C9-9D7F3DA6B4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B873AE4-B715-4C1D-AD3E-E4D569E7173D}"/>
              </a:ext>
            </a:extLst>
          </p:cNvPr>
          <p:cNvSpPr>
            <a:spLocks noGrp="1"/>
          </p:cNvSpPr>
          <p:nvPr>
            <p:ph type="sldNum" sz="quarter" idx="12"/>
          </p:nvPr>
        </p:nvSpPr>
        <p:spPr/>
        <p:txBody>
          <a:bodyPr/>
          <a:lstStyle/>
          <a:p>
            <a:fld id="{F38B8740-14B6-4039-8F85-D222F1F29FEC}" type="slidenum">
              <a:rPr lang="fr-FR" smtClean="0"/>
              <a:t>‹N°›</a:t>
            </a:fld>
            <a:endParaRPr lang="fr-FR"/>
          </a:p>
        </p:txBody>
      </p:sp>
    </p:spTree>
    <p:extLst>
      <p:ext uri="{BB962C8B-B14F-4D97-AF65-F5344CB8AC3E}">
        <p14:creationId xmlns:p14="http://schemas.microsoft.com/office/powerpoint/2010/main" val="279590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7F3427-0DD8-4E57-9318-F44D0AC2956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549F7B8-54C2-47A9-A04C-E29533B5211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F17E2EC-F4B3-4827-BD9F-8C38421E01C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B4A1F3E-0B89-4CBF-AC5C-328161969184}"/>
              </a:ext>
            </a:extLst>
          </p:cNvPr>
          <p:cNvSpPr>
            <a:spLocks noGrp="1"/>
          </p:cNvSpPr>
          <p:nvPr>
            <p:ph type="dt" sz="half" idx="10"/>
          </p:nvPr>
        </p:nvSpPr>
        <p:spPr/>
        <p:txBody>
          <a:bodyPr/>
          <a:lstStyle/>
          <a:p>
            <a:fld id="{D9CF28E1-8054-4802-81EB-2DAD1E308937}" type="datetimeFigureOut">
              <a:rPr lang="fr-FR" smtClean="0"/>
              <a:t>10/02/2021</a:t>
            </a:fld>
            <a:endParaRPr lang="fr-FR"/>
          </a:p>
        </p:txBody>
      </p:sp>
      <p:sp>
        <p:nvSpPr>
          <p:cNvPr id="6" name="Espace réservé du pied de page 5">
            <a:extLst>
              <a:ext uri="{FF2B5EF4-FFF2-40B4-BE49-F238E27FC236}">
                <a16:creationId xmlns:a16="http://schemas.microsoft.com/office/drawing/2014/main" id="{29C2241F-D2DB-4795-ADB1-28C285FE4F6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15229DE-4675-41B1-874D-98EAE5CB12AE}"/>
              </a:ext>
            </a:extLst>
          </p:cNvPr>
          <p:cNvSpPr>
            <a:spLocks noGrp="1"/>
          </p:cNvSpPr>
          <p:nvPr>
            <p:ph type="sldNum" sz="quarter" idx="12"/>
          </p:nvPr>
        </p:nvSpPr>
        <p:spPr/>
        <p:txBody>
          <a:bodyPr/>
          <a:lstStyle/>
          <a:p>
            <a:fld id="{F38B8740-14B6-4039-8F85-D222F1F29FEC}" type="slidenum">
              <a:rPr lang="fr-FR" smtClean="0"/>
              <a:t>‹N°›</a:t>
            </a:fld>
            <a:endParaRPr lang="fr-FR"/>
          </a:p>
        </p:txBody>
      </p:sp>
    </p:spTree>
    <p:extLst>
      <p:ext uri="{BB962C8B-B14F-4D97-AF65-F5344CB8AC3E}">
        <p14:creationId xmlns:p14="http://schemas.microsoft.com/office/powerpoint/2010/main" val="1949645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CE2ED9-1740-4F2E-B2E5-6AADB07A105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87542A3-9D61-4612-9A9B-09C4E3F324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21C0273-6036-432B-97F3-2E16264142C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26DE5D5-097D-4DDB-88C7-5BC8FC354D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9BAB6A1-A292-411C-A9C7-9F228F0F713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3AEE3AE-CC88-4EF6-879F-88C2319A458B}"/>
              </a:ext>
            </a:extLst>
          </p:cNvPr>
          <p:cNvSpPr>
            <a:spLocks noGrp="1"/>
          </p:cNvSpPr>
          <p:nvPr>
            <p:ph type="dt" sz="half" idx="10"/>
          </p:nvPr>
        </p:nvSpPr>
        <p:spPr/>
        <p:txBody>
          <a:bodyPr/>
          <a:lstStyle/>
          <a:p>
            <a:fld id="{D9CF28E1-8054-4802-81EB-2DAD1E308937}" type="datetimeFigureOut">
              <a:rPr lang="fr-FR" smtClean="0"/>
              <a:t>10/02/2021</a:t>
            </a:fld>
            <a:endParaRPr lang="fr-FR"/>
          </a:p>
        </p:txBody>
      </p:sp>
      <p:sp>
        <p:nvSpPr>
          <p:cNvPr id="8" name="Espace réservé du pied de page 7">
            <a:extLst>
              <a:ext uri="{FF2B5EF4-FFF2-40B4-BE49-F238E27FC236}">
                <a16:creationId xmlns:a16="http://schemas.microsoft.com/office/drawing/2014/main" id="{635CB841-10EA-4A76-9860-F0A51859611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A12E2F8-8C0B-47E7-A5A1-FA1578582EAD}"/>
              </a:ext>
            </a:extLst>
          </p:cNvPr>
          <p:cNvSpPr>
            <a:spLocks noGrp="1"/>
          </p:cNvSpPr>
          <p:nvPr>
            <p:ph type="sldNum" sz="quarter" idx="12"/>
          </p:nvPr>
        </p:nvSpPr>
        <p:spPr/>
        <p:txBody>
          <a:bodyPr/>
          <a:lstStyle/>
          <a:p>
            <a:fld id="{F38B8740-14B6-4039-8F85-D222F1F29FEC}" type="slidenum">
              <a:rPr lang="fr-FR" smtClean="0"/>
              <a:t>‹N°›</a:t>
            </a:fld>
            <a:endParaRPr lang="fr-FR"/>
          </a:p>
        </p:txBody>
      </p:sp>
    </p:spTree>
    <p:extLst>
      <p:ext uri="{BB962C8B-B14F-4D97-AF65-F5344CB8AC3E}">
        <p14:creationId xmlns:p14="http://schemas.microsoft.com/office/powerpoint/2010/main" val="3105488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56A8FE-E209-4ACF-A294-F67858D0CA5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A3AE1C5-B11C-46A4-8839-771732A26575}"/>
              </a:ext>
            </a:extLst>
          </p:cNvPr>
          <p:cNvSpPr>
            <a:spLocks noGrp="1"/>
          </p:cNvSpPr>
          <p:nvPr>
            <p:ph type="dt" sz="half" idx="10"/>
          </p:nvPr>
        </p:nvSpPr>
        <p:spPr/>
        <p:txBody>
          <a:bodyPr/>
          <a:lstStyle/>
          <a:p>
            <a:fld id="{D9CF28E1-8054-4802-81EB-2DAD1E308937}" type="datetimeFigureOut">
              <a:rPr lang="fr-FR" smtClean="0"/>
              <a:t>10/02/2021</a:t>
            </a:fld>
            <a:endParaRPr lang="fr-FR"/>
          </a:p>
        </p:txBody>
      </p:sp>
      <p:sp>
        <p:nvSpPr>
          <p:cNvPr id="4" name="Espace réservé du pied de page 3">
            <a:extLst>
              <a:ext uri="{FF2B5EF4-FFF2-40B4-BE49-F238E27FC236}">
                <a16:creationId xmlns:a16="http://schemas.microsoft.com/office/drawing/2014/main" id="{AC5CE6CE-8AA5-45C9-A52E-AA747472AFA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9AA5777-DC8B-48D9-B19B-F06B9F0E42F7}"/>
              </a:ext>
            </a:extLst>
          </p:cNvPr>
          <p:cNvSpPr>
            <a:spLocks noGrp="1"/>
          </p:cNvSpPr>
          <p:nvPr>
            <p:ph type="sldNum" sz="quarter" idx="12"/>
          </p:nvPr>
        </p:nvSpPr>
        <p:spPr/>
        <p:txBody>
          <a:bodyPr/>
          <a:lstStyle/>
          <a:p>
            <a:fld id="{F38B8740-14B6-4039-8F85-D222F1F29FEC}" type="slidenum">
              <a:rPr lang="fr-FR" smtClean="0"/>
              <a:t>‹N°›</a:t>
            </a:fld>
            <a:endParaRPr lang="fr-FR"/>
          </a:p>
        </p:txBody>
      </p:sp>
    </p:spTree>
    <p:extLst>
      <p:ext uri="{BB962C8B-B14F-4D97-AF65-F5344CB8AC3E}">
        <p14:creationId xmlns:p14="http://schemas.microsoft.com/office/powerpoint/2010/main" val="3985081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49B6565-3724-4980-84F1-A7F2C58B4C20}"/>
              </a:ext>
            </a:extLst>
          </p:cNvPr>
          <p:cNvSpPr>
            <a:spLocks noGrp="1"/>
          </p:cNvSpPr>
          <p:nvPr>
            <p:ph type="dt" sz="half" idx="10"/>
          </p:nvPr>
        </p:nvSpPr>
        <p:spPr/>
        <p:txBody>
          <a:bodyPr/>
          <a:lstStyle/>
          <a:p>
            <a:fld id="{D9CF28E1-8054-4802-81EB-2DAD1E308937}" type="datetimeFigureOut">
              <a:rPr lang="fr-FR" smtClean="0"/>
              <a:t>10/02/2021</a:t>
            </a:fld>
            <a:endParaRPr lang="fr-FR"/>
          </a:p>
        </p:txBody>
      </p:sp>
      <p:sp>
        <p:nvSpPr>
          <p:cNvPr id="3" name="Espace réservé du pied de page 2">
            <a:extLst>
              <a:ext uri="{FF2B5EF4-FFF2-40B4-BE49-F238E27FC236}">
                <a16:creationId xmlns:a16="http://schemas.microsoft.com/office/drawing/2014/main" id="{A06B0D8E-32ED-4511-AAAC-3978B1CFA1A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897FA47-48D7-4EF0-893E-09B5D2B9B0DF}"/>
              </a:ext>
            </a:extLst>
          </p:cNvPr>
          <p:cNvSpPr>
            <a:spLocks noGrp="1"/>
          </p:cNvSpPr>
          <p:nvPr>
            <p:ph type="sldNum" sz="quarter" idx="12"/>
          </p:nvPr>
        </p:nvSpPr>
        <p:spPr/>
        <p:txBody>
          <a:bodyPr/>
          <a:lstStyle/>
          <a:p>
            <a:fld id="{F38B8740-14B6-4039-8F85-D222F1F29FEC}" type="slidenum">
              <a:rPr lang="fr-FR" smtClean="0"/>
              <a:t>‹N°›</a:t>
            </a:fld>
            <a:endParaRPr lang="fr-FR"/>
          </a:p>
        </p:txBody>
      </p:sp>
    </p:spTree>
    <p:extLst>
      <p:ext uri="{BB962C8B-B14F-4D97-AF65-F5344CB8AC3E}">
        <p14:creationId xmlns:p14="http://schemas.microsoft.com/office/powerpoint/2010/main" val="205107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A64EBD-E972-4F1B-92D6-7DBB538D621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7CAAB81-6B0C-4419-ABA6-A68244186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15DF36F-642A-438D-97F6-8D3634B4A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7521F62-4B21-4C58-B9AE-F69347F0013E}"/>
              </a:ext>
            </a:extLst>
          </p:cNvPr>
          <p:cNvSpPr>
            <a:spLocks noGrp="1"/>
          </p:cNvSpPr>
          <p:nvPr>
            <p:ph type="dt" sz="half" idx="10"/>
          </p:nvPr>
        </p:nvSpPr>
        <p:spPr/>
        <p:txBody>
          <a:bodyPr/>
          <a:lstStyle/>
          <a:p>
            <a:fld id="{D9CF28E1-8054-4802-81EB-2DAD1E308937}" type="datetimeFigureOut">
              <a:rPr lang="fr-FR" smtClean="0"/>
              <a:t>10/02/2021</a:t>
            </a:fld>
            <a:endParaRPr lang="fr-FR"/>
          </a:p>
        </p:txBody>
      </p:sp>
      <p:sp>
        <p:nvSpPr>
          <p:cNvPr id="6" name="Espace réservé du pied de page 5">
            <a:extLst>
              <a:ext uri="{FF2B5EF4-FFF2-40B4-BE49-F238E27FC236}">
                <a16:creationId xmlns:a16="http://schemas.microsoft.com/office/drawing/2014/main" id="{F66ECBB2-4BBD-491F-A22A-A71CCEBA2AF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6E2032C-34BE-43A8-B0BB-2F335AF7AB19}"/>
              </a:ext>
            </a:extLst>
          </p:cNvPr>
          <p:cNvSpPr>
            <a:spLocks noGrp="1"/>
          </p:cNvSpPr>
          <p:nvPr>
            <p:ph type="sldNum" sz="quarter" idx="12"/>
          </p:nvPr>
        </p:nvSpPr>
        <p:spPr/>
        <p:txBody>
          <a:bodyPr/>
          <a:lstStyle/>
          <a:p>
            <a:fld id="{F38B8740-14B6-4039-8F85-D222F1F29FEC}" type="slidenum">
              <a:rPr lang="fr-FR" smtClean="0"/>
              <a:t>‹N°›</a:t>
            </a:fld>
            <a:endParaRPr lang="fr-FR"/>
          </a:p>
        </p:txBody>
      </p:sp>
    </p:spTree>
    <p:extLst>
      <p:ext uri="{BB962C8B-B14F-4D97-AF65-F5344CB8AC3E}">
        <p14:creationId xmlns:p14="http://schemas.microsoft.com/office/powerpoint/2010/main" val="123872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88C397-18A9-40C5-B2C9-FAAA84B0D89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27E7EC7-8419-48DB-B5D5-0F2D465FC7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A354F64-80C4-4834-BBA0-45C9D00C41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B941264-8B76-4258-867B-B084972959A7}"/>
              </a:ext>
            </a:extLst>
          </p:cNvPr>
          <p:cNvSpPr>
            <a:spLocks noGrp="1"/>
          </p:cNvSpPr>
          <p:nvPr>
            <p:ph type="dt" sz="half" idx="10"/>
          </p:nvPr>
        </p:nvSpPr>
        <p:spPr/>
        <p:txBody>
          <a:bodyPr/>
          <a:lstStyle/>
          <a:p>
            <a:fld id="{D9CF28E1-8054-4802-81EB-2DAD1E308937}" type="datetimeFigureOut">
              <a:rPr lang="fr-FR" smtClean="0"/>
              <a:t>10/02/2021</a:t>
            </a:fld>
            <a:endParaRPr lang="fr-FR"/>
          </a:p>
        </p:txBody>
      </p:sp>
      <p:sp>
        <p:nvSpPr>
          <p:cNvPr id="6" name="Espace réservé du pied de page 5">
            <a:extLst>
              <a:ext uri="{FF2B5EF4-FFF2-40B4-BE49-F238E27FC236}">
                <a16:creationId xmlns:a16="http://schemas.microsoft.com/office/drawing/2014/main" id="{1B63308A-FCF8-46E4-B31B-5BF2476CFBC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CA94354-2AE7-4BB3-ADD4-D8170B952643}"/>
              </a:ext>
            </a:extLst>
          </p:cNvPr>
          <p:cNvSpPr>
            <a:spLocks noGrp="1"/>
          </p:cNvSpPr>
          <p:nvPr>
            <p:ph type="sldNum" sz="quarter" idx="12"/>
          </p:nvPr>
        </p:nvSpPr>
        <p:spPr/>
        <p:txBody>
          <a:bodyPr/>
          <a:lstStyle/>
          <a:p>
            <a:fld id="{F38B8740-14B6-4039-8F85-D222F1F29FEC}" type="slidenum">
              <a:rPr lang="fr-FR" smtClean="0"/>
              <a:t>‹N°›</a:t>
            </a:fld>
            <a:endParaRPr lang="fr-FR"/>
          </a:p>
        </p:txBody>
      </p:sp>
    </p:spTree>
    <p:extLst>
      <p:ext uri="{BB962C8B-B14F-4D97-AF65-F5344CB8AC3E}">
        <p14:creationId xmlns:p14="http://schemas.microsoft.com/office/powerpoint/2010/main" val="3802869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ECBE74F-69D5-44AB-B49A-15C14B79CD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806783E-F94F-420B-983B-A16C61C4BA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3238CF1-14FA-4BFD-AF75-A871BBC526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F28E1-8054-4802-81EB-2DAD1E308937}" type="datetimeFigureOut">
              <a:rPr lang="fr-FR" smtClean="0"/>
              <a:t>10/02/2021</a:t>
            </a:fld>
            <a:endParaRPr lang="fr-FR"/>
          </a:p>
        </p:txBody>
      </p:sp>
      <p:sp>
        <p:nvSpPr>
          <p:cNvPr id="5" name="Espace réservé du pied de page 4">
            <a:extLst>
              <a:ext uri="{FF2B5EF4-FFF2-40B4-BE49-F238E27FC236}">
                <a16:creationId xmlns:a16="http://schemas.microsoft.com/office/drawing/2014/main" id="{35289AB2-E17C-4528-95C1-69A7F83D67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6A2143F-A602-416E-9A36-46BF46767D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8B8740-14B6-4039-8F85-D222F1F29FEC}" type="slidenum">
              <a:rPr lang="fr-FR" smtClean="0"/>
              <a:t>‹N°›</a:t>
            </a:fld>
            <a:endParaRPr lang="fr-FR"/>
          </a:p>
        </p:txBody>
      </p:sp>
    </p:spTree>
    <p:extLst>
      <p:ext uri="{BB962C8B-B14F-4D97-AF65-F5344CB8AC3E}">
        <p14:creationId xmlns:p14="http://schemas.microsoft.com/office/powerpoint/2010/main" val="3195808190"/>
      </p:ext>
    </p:extLst>
  </p:cSld>
  <p:clrMap bg1="lt1" tx1="dk1" bg2="lt2" tx2="dk2" accent1="accent1" accent2="accent2" accent3="accent3" accent4="accent4" accent5="accent5" accent6="accent6" hlink="hlink" folHlink="folHlink"/>
  <p:sldLayoutIdLst>
    <p:sldLayoutId id="2147483661"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2/10/2021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cnil.fr/fr/le-contrat-dans-quels-cas-fonder-un-traitement-sur-cette-base-legale" TargetMode="External"/><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www.cnil.fr/fr/informer-les-personnes" TargetMode="External"/><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www.cnil.fr/fr/preparer-lexercice-des-droits-des-personnes" TargetMode="External"/><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www.cnil.fr/sites/default/files/atoms/files/cnil_guide_securite_personnelle.pdf" TargetMode="External"/><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www.cnil.fr/fr/faire-un-choix-eclaire-de-son-architecture" TargetMode="External"/><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www.cnil.fr/fr/preparer-lexercice-des-droits-des-personnes" TargetMode="External"/><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hyperlink" Target="https://www.cnil.fr/fr/principes-cles/guide-de-la-securite-des-donnees-personnelles" TargetMode="External"/><Relationship Id="rId4" Type="http://schemas.openxmlformats.org/officeDocument/2006/relationships/hyperlink" Target="https://www.cnil.fr/fr/securite-des-donnees-proteger-le-plus-sensible-de-maniere-specifique"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www.cnil.fr/fr/lanonymisation-de-donnees-personnelles" TargetMode="External"/><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www.cnil.fr/fr/lanonymisation-de-donnees-personnelles" TargetMode="External"/><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8" Type="http://schemas.openxmlformats.org/officeDocument/2006/relationships/hyperlink" Target="https://www.cnil.fr/sites/default/files/atoms/files/infographie_aipd.pdf" TargetMode="External"/><Relationship Id="rId13" Type="http://schemas.openxmlformats.org/officeDocument/2006/relationships/hyperlink" Target="https://www.cnil.fr/sites/default/files/atoms/files/formulaire_de_demande_labels-gouvernance-re.docx" TargetMode="External"/><Relationship Id="rId18" Type="http://schemas.openxmlformats.org/officeDocument/2006/relationships/hyperlink" Target="https://www.cnil.fr/fr/principes-cles/guide-de-la-securite-des-donnees-personnelles" TargetMode="External"/><Relationship Id="rId3" Type="http://schemas.openxmlformats.org/officeDocument/2006/relationships/hyperlink" Target="https://www.cnil.fr/fr/les-durees-de-conservation-des-donnees" TargetMode="External"/><Relationship Id="rId7" Type="http://schemas.openxmlformats.org/officeDocument/2006/relationships/hyperlink" Target="https://www.cnil.fr/sites/default/files/atoms/files/cnil-pia-3-fr-basesdeconnaissances.pdf" TargetMode="External"/><Relationship Id="rId12" Type="http://schemas.openxmlformats.org/officeDocument/2006/relationships/hyperlink" Target="https://www.cnil.fr/fr/preparer-lexercice-des-droits-des-personnes" TargetMode="External"/><Relationship Id="rId17" Type="http://schemas.openxmlformats.org/officeDocument/2006/relationships/hyperlink" Target="https://www.cnil.fr/fr/securite-des-donnees-proteger-le-plus-sensible-de-maniere-specifique" TargetMode="External"/><Relationship Id="rId2" Type="http://schemas.openxmlformats.org/officeDocument/2006/relationships/hyperlink" Target="https://www.cnil.fr/fr/minimiser-les-donnees-collectees" TargetMode="External"/><Relationship Id="rId16" Type="http://schemas.openxmlformats.org/officeDocument/2006/relationships/hyperlink" Target="https://www.cnil.fr/fr/securite-des-donnees-les-mesures-dhygiene-pour-proteger-votre-systeme-dinformation" TargetMode="External"/><Relationship Id="rId1" Type="http://schemas.openxmlformats.org/officeDocument/2006/relationships/slideLayout" Target="../slideLayouts/slideLayout12.xml"/><Relationship Id="rId6" Type="http://schemas.openxmlformats.org/officeDocument/2006/relationships/hyperlink" Target="https://www.cnil.fr/fr/outil-pia-telechargez-et-installez-le-logiciel-de-la-cnil" TargetMode="External"/><Relationship Id="rId11" Type="http://schemas.openxmlformats.org/officeDocument/2006/relationships/hyperlink" Target="https://www.cnil.fr/fr/informer-les-personnes" TargetMode="External"/><Relationship Id="rId5" Type="http://schemas.openxmlformats.org/officeDocument/2006/relationships/hyperlink" Target="https://www.cnil.fr/sites/default/files/atoms/files/cnil-pia-2-fr-modeles.pdf" TargetMode="External"/><Relationship Id="rId15" Type="http://schemas.openxmlformats.org/officeDocument/2006/relationships/hyperlink" Target="https://www.cnil.fr/fr/securite-des-donnees-les-regles-essentielles-pour-demarrer" TargetMode="External"/><Relationship Id="rId10" Type="http://schemas.openxmlformats.org/officeDocument/2006/relationships/hyperlink" Target="https://www.cnil.fr/sites/default/files/atoms/files/liste-traitements-aipd-non-requise.pdf" TargetMode="External"/><Relationship Id="rId4" Type="http://schemas.openxmlformats.org/officeDocument/2006/relationships/hyperlink" Target="https://www.cnil.fr/sites/default/files/atoms/files/cnil-pia-1-fr-methode.pdf" TargetMode="External"/><Relationship Id="rId9" Type="http://schemas.openxmlformats.org/officeDocument/2006/relationships/hyperlink" Target="https://www.cnil.fr/sites/default/files/atoms/files/liste-traitements-aipd-requise.pdf" TargetMode="External"/><Relationship Id="rId14" Type="http://schemas.openxmlformats.org/officeDocument/2006/relationships/hyperlink" Target="https://www.cnil.fr/sites/default/files/atoms/files/cnil_guide_securite_personnelle.pdf"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hyperlink" Target="https://www.123rf.com/photo_13983375_data-security-and-computer-server-network-safety-with-a-protection-symbol-of-a-lock-with-a-keyhole-o.html" TargetMode="External"/><Relationship Id="rId5" Type="http://schemas.openxmlformats.org/officeDocument/2006/relationships/image" Target="../media/image4.png"/><Relationship Id="rId4" Type="http://schemas.openxmlformats.org/officeDocument/2006/relationships/hyperlink" Target="http://www.mc2i.fr/A-grand-pouvoir-grande-responsabilite-le-Big-Data-vs-la-protection-des-donnee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www.cnil.fr/fr/RGDP-le-registre-des-activites-de-traitement" TargetMode="External"/><Relationship Id="rId7" Type="http://schemas.openxmlformats.org/officeDocument/2006/relationships/hyperlink" Target="https://www.cnil.fr/fr/les-durees-de-conservation-des-donnees" TargetMode="Externa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hyperlink" Target="https://www.cnil.fr/fr/minimiser-les-donnees-collectees" TargetMode="External"/><Relationship Id="rId5" Type="http://schemas.openxmlformats.org/officeDocument/2006/relationships/hyperlink" Target="https://www.cnil.fr/fr/reglement-europeen-sur-la-protection-des-donnees-un-guide-pour-accompagner-les-sous-traitants" TargetMode="External"/><Relationship Id="rId4" Type="http://schemas.openxmlformats.org/officeDocument/2006/relationships/hyperlink" Target="https://www.cnil.fr/fr/la-liceite-du-traitement-lessentiel-sur-les-bases-legales-prevues-par-le-rgpd"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cnil.fr/sites/default/files/atoms/files/infographie_aipd.pdf" TargetMode="External"/><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hyperlink" Target="https://www.cnil.fr/sites/default/files/atoms/files/liste-traitements-aipd-non-requise.pdf" TargetMode="External"/><Relationship Id="rId4" Type="http://schemas.openxmlformats.org/officeDocument/2006/relationships/hyperlink" Target="https://www.cnil.fr/sites/default/files/atoms/files/liste-traitements-aipd-requise.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53706-7DD2-48CC-9F14-96419D1DC841}"/>
              </a:ext>
            </a:extLst>
          </p:cNvPr>
          <p:cNvSpPr>
            <a:spLocks noGrp="1"/>
          </p:cNvSpPr>
          <p:nvPr>
            <p:ph type="ctrTitle"/>
          </p:nvPr>
        </p:nvSpPr>
        <p:spPr>
          <a:xfrm>
            <a:off x="409575" y="0"/>
            <a:ext cx="9597853" cy="6858000"/>
          </a:xfrm>
        </p:spPr>
        <p:txBody>
          <a:bodyPr anchor="ctr"/>
          <a:lstStyle/>
          <a:p>
            <a:pPr algn="ctr"/>
            <a:r>
              <a:rPr lang="fr-FR" dirty="0"/>
              <a:t>Comment procéder à l’exploitation des données en conformité avec la règlementation ? </a:t>
            </a:r>
          </a:p>
        </p:txBody>
      </p:sp>
      <p:sp>
        <p:nvSpPr>
          <p:cNvPr id="3" name="Sous-titre 2">
            <a:extLst>
              <a:ext uri="{FF2B5EF4-FFF2-40B4-BE49-F238E27FC236}">
                <a16:creationId xmlns:a16="http://schemas.microsoft.com/office/drawing/2014/main" id="{C9D9A6CC-4DAE-4319-B54B-8358A9654317}"/>
              </a:ext>
            </a:extLst>
          </p:cNvPr>
          <p:cNvSpPr>
            <a:spLocks noGrp="1"/>
          </p:cNvSpPr>
          <p:nvPr>
            <p:ph type="subTitle" idx="1"/>
          </p:nvPr>
        </p:nvSpPr>
        <p:spPr>
          <a:xfrm>
            <a:off x="4161490" y="5761101"/>
            <a:ext cx="7766936" cy="1096899"/>
          </a:xfrm>
        </p:spPr>
        <p:txBody>
          <a:bodyPr/>
          <a:lstStyle/>
          <a:p>
            <a:r>
              <a:rPr lang="fr-FR" dirty="0">
                <a:solidFill>
                  <a:schemeClr val="bg1"/>
                </a:solidFill>
              </a:rPr>
              <a:t>FALL </a:t>
            </a:r>
            <a:r>
              <a:rPr lang="fr-FR" dirty="0" err="1">
                <a:solidFill>
                  <a:schemeClr val="bg1"/>
                </a:solidFill>
              </a:rPr>
              <a:t>Ngnague</a:t>
            </a:r>
            <a:endParaRPr lang="fr-FR" dirty="0">
              <a:solidFill>
                <a:schemeClr val="bg1"/>
              </a:solidFill>
            </a:endParaRPr>
          </a:p>
          <a:p>
            <a:r>
              <a:rPr lang="fr-FR" dirty="0">
                <a:solidFill>
                  <a:schemeClr val="bg1"/>
                </a:solidFill>
              </a:rPr>
              <a:t>RICHAUDEAU Maxime</a:t>
            </a:r>
          </a:p>
        </p:txBody>
      </p:sp>
      <p:pic>
        <p:nvPicPr>
          <p:cNvPr id="4" name="Image 3">
            <a:extLst>
              <a:ext uri="{FF2B5EF4-FFF2-40B4-BE49-F238E27FC236}">
                <a16:creationId xmlns:a16="http://schemas.microsoft.com/office/drawing/2014/main" id="{53ACB7D8-AC93-475F-ABEF-D5910A1E67E7}"/>
              </a:ext>
            </a:extLst>
          </p:cNvPr>
          <p:cNvPicPr>
            <a:picLocks noChangeAspect="1"/>
          </p:cNvPicPr>
          <p:nvPr/>
        </p:nvPicPr>
        <p:blipFill>
          <a:blip r:embed="rId2"/>
          <a:stretch>
            <a:fillRect/>
          </a:stretch>
        </p:blipFill>
        <p:spPr>
          <a:xfrm>
            <a:off x="9518843" y="0"/>
            <a:ext cx="2898169" cy="883328"/>
          </a:xfrm>
          <a:prstGeom prst="rect">
            <a:avLst/>
          </a:prstGeom>
          <a:noFill/>
          <a:ln cap="flat">
            <a:noFill/>
          </a:ln>
        </p:spPr>
      </p:pic>
    </p:spTree>
    <p:extLst>
      <p:ext uri="{BB962C8B-B14F-4D97-AF65-F5344CB8AC3E}">
        <p14:creationId xmlns:p14="http://schemas.microsoft.com/office/powerpoint/2010/main" val="258431755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53706-7DD2-48CC-9F14-96419D1DC841}"/>
              </a:ext>
            </a:extLst>
          </p:cNvPr>
          <p:cNvSpPr>
            <a:spLocks noGrp="1"/>
          </p:cNvSpPr>
          <p:nvPr>
            <p:ph type="ctrTitle"/>
          </p:nvPr>
        </p:nvSpPr>
        <p:spPr>
          <a:xfrm>
            <a:off x="295275" y="0"/>
            <a:ext cx="9712153" cy="1096899"/>
          </a:xfrm>
        </p:spPr>
        <p:txBody>
          <a:bodyPr anchor="ctr"/>
          <a:lstStyle/>
          <a:p>
            <a:pPr algn="ctr"/>
            <a:r>
              <a:rPr lang="fr-FR" sz="2800" b="1" dirty="0">
                <a:solidFill>
                  <a:schemeClr val="accent2">
                    <a:lumMod val="75000"/>
                  </a:schemeClr>
                </a:solidFill>
              </a:rPr>
              <a:t>I.3.a) Informer, protéger les équipes et/ou sous-traitants</a:t>
            </a:r>
            <a:endParaRPr lang="fr-FR" sz="2800" dirty="0">
              <a:solidFill>
                <a:schemeClr val="accent2">
                  <a:lumMod val="75000"/>
                </a:schemeClr>
              </a:solidFill>
            </a:endParaRPr>
          </a:p>
        </p:txBody>
      </p:sp>
      <p:sp>
        <p:nvSpPr>
          <p:cNvPr id="3" name="Sous-titre 2">
            <a:extLst>
              <a:ext uri="{FF2B5EF4-FFF2-40B4-BE49-F238E27FC236}">
                <a16:creationId xmlns:a16="http://schemas.microsoft.com/office/drawing/2014/main" id="{C9D9A6CC-4DAE-4319-B54B-8358A9654317}"/>
              </a:ext>
            </a:extLst>
          </p:cNvPr>
          <p:cNvSpPr>
            <a:spLocks noGrp="1"/>
          </p:cNvSpPr>
          <p:nvPr>
            <p:ph type="subTitle" idx="1"/>
          </p:nvPr>
        </p:nvSpPr>
        <p:spPr>
          <a:xfrm>
            <a:off x="4425064" y="5962444"/>
            <a:ext cx="7766936" cy="883328"/>
          </a:xfrm>
        </p:spPr>
        <p:txBody>
          <a:bodyPr/>
          <a:lstStyle/>
          <a:p>
            <a:r>
              <a:rPr lang="fr-FR" dirty="0">
                <a:solidFill>
                  <a:schemeClr val="bg1"/>
                </a:solidFill>
              </a:rPr>
              <a:t>FALL </a:t>
            </a:r>
            <a:r>
              <a:rPr lang="fr-FR" dirty="0" err="1">
                <a:solidFill>
                  <a:schemeClr val="bg1"/>
                </a:solidFill>
              </a:rPr>
              <a:t>Ngnague</a:t>
            </a:r>
            <a:endParaRPr lang="fr-FR" dirty="0">
              <a:solidFill>
                <a:schemeClr val="bg1"/>
              </a:solidFill>
            </a:endParaRPr>
          </a:p>
          <a:p>
            <a:r>
              <a:rPr lang="fr-FR" dirty="0">
                <a:solidFill>
                  <a:schemeClr val="bg1"/>
                </a:solidFill>
              </a:rPr>
              <a:t>RICHAUDEAU Maxime</a:t>
            </a:r>
          </a:p>
        </p:txBody>
      </p:sp>
      <p:pic>
        <p:nvPicPr>
          <p:cNvPr id="4" name="Image 3">
            <a:extLst>
              <a:ext uri="{FF2B5EF4-FFF2-40B4-BE49-F238E27FC236}">
                <a16:creationId xmlns:a16="http://schemas.microsoft.com/office/drawing/2014/main" id="{53ACB7D8-AC93-475F-ABEF-D5910A1E67E7}"/>
              </a:ext>
            </a:extLst>
          </p:cNvPr>
          <p:cNvPicPr>
            <a:picLocks noChangeAspect="1"/>
          </p:cNvPicPr>
          <p:nvPr/>
        </p:nvPicPr>
        <p:blipFill>
          <a:blip r:embed="rId2"/>
          <a:stretch>
            <a:fillRect/>
          </a:stretch>
        </p:blipFill>
        <p:spPr>
          <a:xfrm>
            <a:off x="9515474" y="0"/>
            <a:ext cx="2898169" cy="883328"/>
          </a:xfrm>
          <a:prstGeom prst="rect">
            <a:avLst/>
          </a:prstGeom>
          <a:noFill/>
          <a:ln cap="flat">
            <a:noFill/>
          </a:ln>
        </p:spPr>
      </p:pic>
      <p:sp>
        <p:nvSpPr>
          <p:cNvPr id="5" name="ZoneTexte 4">
            <a:extLst>
              <a:ext uri="{FF2B5EF4-FFF2-40B4-BE49-F238E27FC236}">
                <a16:creationId xmlns:a16="http://schemas.microsoft.com/office/drawing/2014/main" id="{1D345694-17CC-4AC8-9BB8-47AA55A60447}"/>
              </a:ext>
            </a:extLst>
          </p:cNvPr>
          <p:cNvSpPr txBox="1"/>
          <p:nvPr/>
        </p:nvSpPr>
        <p:spPr>
          <a:xfrm>
            <a:off x="609600" y="811149"/>
            <a:ext cx="10763250" cy="5816977"/>
          </a:xfrm>
          <a:prstGeom prst="rect">
            <a:avLst/>
          </a:prstGeom>
          <a:noFill/>
        </p:spPr>
        <p:txBody>
          <a:bodyPr wrap="square" rtlCol="0">
            <a:spAutoFit/>
          </a:bodyPr>
          <a:lstStyle/>
          <a:p>
            <a:r>
              <a:rPr lang="fr-FR" sz="24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Comment réaliser cette tâche ?</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endParaRPr lang="fr-FR" dirty="0">
              <a:latin typeface="Calibri" panose="020F0502020204030204" pitchFamily="34" charset="0"/>
              <a:cs typeface="Times New Roman" panose="02020603050405020304" pitchFamily="18" charset="0"/>
            </a:endParaRPr>
          </a:p>
          <a:p>
            <a:r>
              <a:rPr lang="fr-FR" dirty="0">
                <a:latin typeface="Calibri" panose="020F0502020204030204" pitchFamily="34" charset="0"/>
                <a:cs typeface="Times New Roman" panose="02020603050405020304" pitchFamily="18" charset="0"/>
              </a:rPr>
              <a:t>	</a:t>
            </a:r>
            <a:r>
              <a:rPr lang="fr-FR" dirty="0">
                <a:solidFill>
                  <a:schemeClr val="accent1">
                    <a:lumMod val="50000"/>
                  </a:schemeClr>
                </a:solidFill>
                <a:latin typeface="Calibri" panose="020F0502020204030204" pitchFamily="34" charset="0"/>
                <a:cs typeface="Times New Roman" panose="02020603050405020304" pitchFamily="18" charset="0"/>
              </a:rPr>
              <a:t>Du point de vue de l’entreprise, le DPO a pour mission de veiller à la bonne conduite de ses équipes. En 	veillant sur  la conformité du développement de l’application vis-à-vis du RGPD il protège ses équipes 	contre tout recours en justice.</a:t>
            </a:r>
          </a:p>
          <a:p>
            <a:r>
              <a:rPr lang="fr-FR" dirty="0">
                <a:solidFill>
                  <a:schemeClr val="accent1">
                    <a:lumMod val="50000"/>
                  </a:schemeClr>
                </a:solidFill>
                <a:latin typeface="Calibri" panose="020F0502020204030204" pitchFamily="34" charset="0"/>
                <a:cs typeface="Times New Roman" panose="02020603050405020304" pitchFamily="18" charset="0"/>
              </a:rPr>
              <a:t>	Du point de vue du sous-traitant, qui va réaliser les traitements des données pour le compte d’une 	entreprise tiers, quelles sont leurs obligations vis-à-vis de l’entreprise qui fournies les données et de ses 	utilisateurs. </a:t>
            </a:r>
          </a:p>
          <a:p>
            <a:endParaRPr lang="fr-FR" dirty="0">
              <a:solidFill>
                <a:schemeClr val="accent1">
                  <a:lumMod val="50000"/>
                </a:schemeClr>
              </a:solidFill>
              <a:latin typeface="Calibri" panose="020F0502020204030204" pitchFamily="34" charset="0"/>
              <a:cs typeface="Times New Roman" panose="02020603050405020304" pitchFamily="18" charset="0"/>
            </a:endParaRPr>
          </a:p>
          <a:p>
            <a:r>
              <a:rPr lang="fr-FR" dirty="0"/>
              <a:t>	</a:t>
            </a:r>
            <a:r>
              <a:rPr lang="fr-FR" dirty="0">
                <a:solidFill>
                  <a:schemeClr val="accent1">
                    <a:lumMod val="50000"/>
                  </a:schemeClr>
                </a:solidFill>
                <a:latin typeface="Calibri" panose="020F0502020204030204" pitchFamily="34" charset="0"/>
                <a:cs typeface="Times New Roman" panose="02020603050405020304" pitchFamily="18" charset="0"/>
              </a:rPr>
              <a:t>La réglementation prévoit que si un organisme traite ou collecte des données pour un tier, il a des 	devoirs notamment en matière : </a:t>
            </a:r>
          </a:p>
          <a:p>
            <a:r>
              <a:rPr lang="fr-FR" dirty="0">
                <a:solidFill>
                  <a:schemeClr val="accent1">
                    <a:lumMod val="50000"/>
                  </a:schemeClr>
                </a:solidFill>
                <a:latin typeface="Calibri" panose="020F0502020204030204" pitchFamily="34" charset="0"/>
                <a:cs typeface="Times New Roman" panose="02020603050405020304" pitchFamily="18" charset="0"/>
              </a:rPr>
              <a:t>	-    De sécurité et de protection des données qui lui sont attribuées</a:t>
            </a:r>
          </a:p>
          <a:p>
            <a:r>
              <a:rPr lang="fr-FR" dirty="0">
                <a:solidFill>
                  <a:schemeClr val="accent1">
                    <a:lumMod val="50000"/>
                  </a:schemeClr>
                </a:solidFill>
                <a:latin typeface="Calibri" panose="020F0502020204030204" pitchFamily="34" charset="0"/>
                <a:cs typeface="Times New Roman" panose="02020603050405020304" pitchFamily="18" charset="0"/>
              </a:rPr>
              <a:t>	-    De confidentialité</a:t>
            </a:r>
          </a:p>
          <a:p>
            <a:r>
              <a:rPr lang="fr-FR" dirty="0">
                <a:solidFill>
                  <a:schemeClr val="accent1">
                    <a:lumMod val="50000"/>
                  </a:schemeClr>
                </a:solidFill>
                <a:latin typeface="Calibri" panose="020F0502020204030204" pitchFamily="34" charset="0"/>
                <a:cs typeface="Times New Roman" panose="02020603050405020304" pitchFamily="18" charset="0"/>
              </a:rPr>
              <a:t>	-    De documentation des activités faites pour le compte de son client. </a:t>
            </a:r>
          </a:p>
          <a:p>
            <a:r>
              <a:rPr lang="fr-FR" dirty="0">
                <a:solidFill>
                  <a:schemeClr val="accent1">
                    <a:lumMod val="50000"/>
                  </a:schemeClr>
                </a:solidFill>
                <a:latin typeface="Calibri" panose="020F0502020204030204" pitchFamily="34" charset="0"/>
                <a:cs typeface="Times New Roman" panose="02020603050405020304" pitchFamily="18" charset="0"/>
              </a:rPr>
              <a:t>	Les sous-traitants, de part leur statut, ont une obligation de conseil et d’aide de mise en conformité au 	RGPD dès lors qu’ils s’aperçoivent d’un manquement. Ils sont priés de tenir un registre des activités et 	d’aider à la mise en œuvre d’une AIPD.</a:t>
            </a:r>
          </a:p>
          <a:p>
            <a:r>
              <a:rPr lang="fr-FR" dirty="0">
                <a:solidFill>
                  <a:schemeClr val="accent1">
                    <a:lumMod val="50000"/>
                  </a:schemeClr>
                </a:solidFill>
                <a:latin typeface="Calibri" panose="020F0502020204030204" pitchFamily="34" charset="0"/>
                <a:cs typeface="Times New Roman" panose="02020603050405020304" pitchFamily="18" charset="0"/>
              </a:rPr>
              <a:t>	Finalement, tout cela doit être concilier dans un contrat entre les deux parties.</a:t>
            </a:r>
          </a:p>
          <a:p>
            <a:endParaRPr lang="fr-FR" sz="1400" b="1" dirty="0">
              <a:solidFill>
                <a:schemeClr val="accent2">
                  <a:lumMod val="75000"/>
                </a:schemeClr>
              </a:solidFill>
              <a:latin typeface="Calibri" panose="020F0502020204030204" pitchFamily="34" charset="0"/>
              <a:cs typeface="Times New Roman" panose="02020603050405020304" pitchFamily="18" charset="0"/>
            </a:endParaRPr>
          </a:p>
          <a:p>
            <a:r>
              <a:rPr lang="fr-FR" sz="1400" b="1" dirty="0">
                <a:solidFill>
                  <a:schemeClr val="accent2">
                    <a:lumMod val="75000"/>
                  </a:schemeClr>
                </a:solidFill>
                <a:latin typeface="Calibri" panose="020F0502020204030204" pitchFamily="34" charset="0"/>
                <a:cs typeface="Times New Roman" panose="02020603050405020304" pitchFamily="18" charset="0"/>
              </a:rPr>
              <a:t>Pour plus d’informations sur les notions abordées :</a:t>
            </a:r>
          </a:p>
          <a:p>
            <a:r>
              <a:rPr lang="fr-FR" sz="1400" b="1" dirty="0">
                <a:solidFill>
                  <a:schemeClr val="accent2">
                    <a:lumMod val="75000"/>
                  </a:schemeClr>
                </a:solidFill>
                <a:latin typeface="Calibri" panose="020F0502020204030204" pitchFamily="34" charset="0"/>
                <a:cs typeface="Times New Roman" panose="02020603050405020304" pitchFamily="18" charset="0"/>
              </a:rPr>
              <a:t>	</a:t>
            </a:r>
          </a:p>
          <a:p>
            <a:r>
              <a:rPr lang="fr-FR" dirty="0"/>
              <a:t>	</a:t>
            </a:r>
            <a:r>
              <a:rPr lang="fr-FR" sz="1100" dirty="0">
                <a:hlinkClick r:id="rId3"/>
              </a:rPr>
              <a:t>https://www.cnil.fr/fr/le-contrat-dans-quels-cas-fonder-un-traitement-sur-cette-base-legale</a:t>
            </a:r>
            <a:r>
              <a:rPr lang="fr-FR" sz="1100" dirty="0"/>
              <a:t> </a:t>
            </a:r>
            <a:endParaRPr lang="fr-FR" dirty="0"/>
          </a:p>
        </p:txBody>
      </p:sp>
    </p:spTree>
    <p:extLst>
      <p:ext uri="{BB962C8B-B14F-4D97-AF65-F5344CB8AC3E}">
        <p14:creationId xmlns:p14="http://schemas.microsoft.com/office/powerpoint/2010/main" val="144436895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53706-7DD2-48CC-9F14-96419D1DC841}"/>
              </a:ext>
            </a:extLst>
          </p:cNvPr>
          <p:cNvSpPr>
            <a:spLocks noGrp="1"/>
          </p:cNvSpPr>
          <p:nvPr>
            <p:ph type="ctrTitle"/>
          </p:nvPr>
        </p:nvSpPr>
        <p:spPr>
          <a:xfrm>
            <a:off x="295275" y="0"/>
            <a:ext cx="9712153" cy="1096899"/>
          </a:xfrm>
        </p:spPr>
        <p:txBody>
          <a:bodyPr anchor="ctr"/>
          <a:lstStyle/>
          <a:p>
            <a:pPr algn="ctr"/>
            <a:r>
              <a:rPr lang="fr-FR" sz="2800" b="1" dirty="0">
                <a:solidFill>
                  <a:schemeClr val="accent2">
                    <a:lumMod val="75000"/>
                  </a:schemeClr>
                </a:solidFill>
              </a:rPr>
              <a:t>I.3.a) Informer, protéger les utilisateurs</a:t>
            </a:r>
            <a:endParaRPr lang="fr-FR" sz="2800" dirty="0">
              <a:solidFill>
                <a:schemeClr val="accent2">
                  <a:lumMod val="75000"/>
                </a:schemeClr>
              </a:solidFill>
            </a:endParaRPr>
          </a:p>
        </p:txBody>
      </p:sp>
      <p:sp>
        <p:nvSpPr>
          <p:cNvPr id="3" name="Sous-titre 2">
            <a:extLst>
              <a:ext uri="{FF2B5EF4-FFF2-40B4-BE49-F238E27FC236}">
                <a16:creationId xmlns:a16="http://schemas.microsoft.com/office/drawing/2014/main" id="{C9D9A6CC-4DAE-4319-B54B-8358A9654317}"/>
              </a:ext>
            </a:extLst>
          </p:cNvPr>
          <p:cNvSpPr>
            <a:spLocks noGrp="1"/>
          </p:cNvSpPr>
          <p:nvPr>
            <p:ph type="subTitle" idx="1"/>
          </p:nvPr>
        </p:nvSpPr>
        <p:spPr>
          <a:xfrm>
            <a:off x="4425064" y="5962444"/>
            <a:ext cx="7766936" cy="883328"/>
          </a:xfrm>
        </p:spPr>
        <p:txBody>
          <a:bodyPr/>
          <a:lstStyle/>
          <a:p>
            <a:r>
              <a:rPr lang="fr-FR" dirty="0">
                <a:solidFill>
                  <a:schemeClr val="bg1"/>
                </a:solidFill>
              </a:rPr>
              <a:t>FALL </a:t>
            </a:r>
            <a:r>
              <a:rPr lang="fr-FR" dirty="0" err="1">
                <a:solidFill>
                  <a:schemeClr val="bg1"/>
                </a:solidFill>
              </a:rPr>
              <a:t>Ngnague</a:t>
            </a:r>
            <a:endParaRPr lang="fr-FR" dirty="0">
              <a:solidFill>
                <a:schemeClr val="bg1"/>
              </a:solidFill>
            </a:endParaRPr>
          </a:p>
          <a:p>
            <a:r>
              <a:rPr lang="fr-FR" dirty="0">
                <a:solidFill>
                  <a:schemeClr val="bg1"/>
                </a:solidFill>
              </a:rPr>
              <a:t>RICHAUDEAU Maxime</a:t>
            </a:r>
          </a:p>
        </p:txBody>
      </p:sp>
      <p:pic>
        <p:nvPicPr>
          <p:cNvPr id="4" name="Image 3">
            <a:extLst>
              <a:ext uri="{FF2B5EF4-FFF2-40B4-BE49-F238E27FC236}">
                <a16:creationId xmlns:a16="http://schemas.microsoft.com/office/drawing/2014/main" id="{53ACB7D8-AC93-475F-ABEF-D5910A1E67E7}"/>
              </a:ext>
            </a:extLst>
          </p:cNvPr>
          <p:cNvPicPr>
            <a:picLocks noChangeAspect="1"/>
          </p:cNvPicPr>
          <p:nvPr/>
        </p:nvPicPr>
        <p:blipFill>
          <a:blip r:embed="rId2"/>
          <a:stretch>
            <a:fillRect/>
          </a:stretch>
        </p:blipFill>
        <p:spPr>
          <a:xfrm>
            <a:off x="9515474" y="0"/>
            <a:ext cx="2898169" cy="883328"/>
          </a:xfrm>
          <a:prstGeom prst="rect">
            <a:avLst/>
          </a:prstGeom>
          <a:noFill/>
          <a:ln cap="flat">
            <a:noFill/>
          </a:ln>
        </p:spPr>
      </p:pic>
      <p:sp>
        <p:nvSpPr>
          <p:cNvPr id="5" name="ZoneTexte 4">
            <a:extLst>
              <a:ext uri="{FF2B5EF4-FFF2-40B4-BE49-F238E27FC236}">
                <a16:creationId xmlns:a16="http://schemas.microsoft.com/office/drawing/2014/main" id="{1D345694-17CC-4AC8-9BB8-47AA55A60447}"/>
              </a:ext>
            </a:extLst>
          </p:cNvPr>
          <p:cNvSpPr txBox="1"/>
          <p:nvPr/>
        </p:nvSpPr>
        <p:spPr>
          <a:xfrm>
            <a:off x="609600" y="811149"/>
            <a:ext cx="10763250" cy="6594113"/>
          </a:xfrm>
          <a:prstGeom prst="rect">
            <a:avLst/>
          </a:prstGeom>
          <a:noFill/>
        </p:spPr>
        <p:txBody>
          <a:bodyPr wrap="square" rtlCol="0">
            <a:spAutoFit/>
          </a:bodyPr>
          <a:lstStyle/>
          <a:p>
            <a:r>
              <a:rPr lang="fr-FR" sz="24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Quelles sont les obligations ?</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endParaRPr lang="fr-FR" dirty="0">
              <a:latin typeface="Calibri" panose="020F0502020204030204" pitchFamily="34" charset="0"/>
              <a:cs typeface="Times New Roman" panose="02020603050405020304" pitchFamily="18" charset="0"/>
            </a:endParaRPr>
          </a:p>
          <a:p>
            <a:r>
              <a:rPr lang="fr-FR" dirty="0">
                <a:latin typeface="Calibri" panose="020F0502020204030204" pitchFamily="34" charset="0"/>
                <a:cs typeface="Times New Roman" panose="02020603050405020304" pitchFamily="18" charset="0"/>
              </a:rPr>
              <a:t>	</a:t>
            </a:r>
            <a:r>
              <a:rPr lang="fr-FR" dirty="0">
                <a:solidFill>
                  <a:schemeClr val="accent1">
                    <a:lumMod val="50000"/>
                  </a:schemeClr>
                </a:solidFill>
                <a:latin typeface="Calibri" panose="020F0502020204030204" pitchFamily="34" charset="0"/>
                <a:cs typeface="Times New Roman" panose="02020603050405020304" pitchFamily="18" charset="0"/>
              </a:rPr>
              <a:t>Les organismes collecteurs sont assujettis à une obligation de transparence qui leur impose d’informer 	les personnes,  concernées par la collecte de leurs données personnelles, de leurs droits. On dénombre 	parmi ces droits : les droits d’accès, de rectification, de limitation, d’opposition et d’effacement. </a:t>
            </a:r>
          </a:p>
          <a:p>
            <a:r>
              <a:rPr lang="fr-FR" dirty="0"/>
              <a:t>	</a:t>
            </a:r>
          </a:p>
          <a:p>
            <a:r>
              <a:rPr lang="fr-FR" sz="2400" b="1" dirty="0">
                <a:solidFill>
                  <a:schemeClr val="accent2">
                    <a:lumMod val="75000"/>
                  </a:schemeClr>
                </a:solidFill>
                <a:latin typeface="Calibri" panose="020F0502020204030204" pitchFamily="34" charset="0"/>
                <a:cs typeface="Times New Roman" panose="02020603050405020304" pitchFamily="18" charset="0"/>
              </a:rPr>
              <a:t>Comment tenir informer les utilisateurs sur leurs droits ?</a:t>
            </a:r>
          </a:p>
          <a:p>
            <a:r>
              <a:rPr lang="fr-FR" sz="2400" b="1" dirty="0">
                <a:solidFill>
                  <a:schemeClr val="accent2">
                    <a:lumMod val="75000"/>
                  </a:schemeClr>
                </a:solidFill>
                <a:latin typeface="Calibri" panose="020F0502020204030204" pitchFamily="34" charset="0"/>
                <a:cs typeface="Times New Roman" panose="02020603050405020304" pitchFamily="18" charset="0"/>
              </a:rPr>
              <a:t>	</a:t>
            </a:r>
            <a:r>
              <a:rPr lang="fr-FR" dirty="0">
                <a:solidFill>
                  <a:schemeClr val="accent1">
                    <a:lumMod val="50000"/>
                  </a:schemeClr>
                </a:solidFill>
                <a:latin typeface="Calibri" panose="020F0502020204030204" pitchFamily="34" charset="0"/>
                <a:cs typeface="Times New Roman" panose="02020603050405020304" pitchFamily="18" charset="0"/>
              </a:rPr>
              <a:t>Il est nécessaire de tenir informer l’utilisateur de ses droits lors de la collecte de ses données faite 	directement par un formulaire, lors d’achats en ligne ou indirectement comme des données de 	géolocalisation ou  des données issues de </a:t>
            </a:r>
            <a:r>
              <a:rPr lang="fr-FR" dirty="0" err="1">
                <a:solidFill>
                  <a:schemeClr val="accent1">
                    <a:lumMod val="50000"/>
                  </a:schemeClr>
                </a:solidFill>
                <a:latin typeface="Calibri" panose="020F0502020204030204" pitchFamily="34" charset="0"/>
                <a:cs typeface="Times New Roman" panose="02020603050405020304" pitchFamily="18" charset="0"/>
              </a:rPr>
              <a:t>trackings</a:t>
            </a:r>
            <a:r>
              <a:rPr lang="fr-FR" dirty="0">
                <a:solidFill>
                  <a:schemeClr val="accent1">
                    <a:lumMod val="50000"/>
                  </a:schemeClr>
                </a:solidFill>
                <a:latin typeface="Calibri" panose="020F0502020204030204" pitchFamily="34" charset="0"/>
                <a:cs typeface="Times New Roman" panose="02020603050405020304" pitchFamily="18" charset="0"/>
              </a:rPr>
              <a:t>. </a:t>
            </a:r>
          </a:p>
          <a:p>
            <a:r>
              <a:rPr lang="fr-FR" dirty="0">
                <a:solidFill>
                  <a:schemeClr val="accent1">
                    <a:lumMod val="50000"/>
                  </a:schemeClr>
                </a:solidFill>
                <a:latin typeface="Calibri" panose="020F0502020204030204" pitchFamily="34" charset="0"/>
                <a:cs typeface="Times New Roman" panose="02020603050405020304" pitchFamily="18" charset="0"/>
              </a:rPr>
              <a:t>	Il est nécessaire de réinformer l’utilisateur de ses droits dès lors que les modalités d’utilisation de ses 	données sont amenées à changer. Par exemple :  nouvelle finalité ou bien nouveau destinataire.</a:t>
            </a:r>
          </a:p>
          <a:p>
            <a:r>
              <a:rPr lang="fr-FR" dirty="0">
                <a:solidFill>
                  <a:schemeClr val="accent1">
                    <a:lumMod val="50000"/>
                  </a:schemeClr>
                </a:solidFill>
                <a:latin typeface="Calibri" panose="020F0502020204030204" pitchFamily="34" charset="0"/>
                <a:cs typeface="Times New Roman" panose="02020603050405020304" pitchFamily="18" charset="0"/>
              </a:rPr>
              <a:t>	</a:t>
            </a:r>
          </a:p>
          <a:p>
            <a:r>
              <a:rPr lang="fr-FR" dirty="0">
                <a:solidFill>
                  <a:schemeClr val="accent1">
                    <a:lumMod val="50000"/>
                  </a:schemeClr>
                </a:solidFill>
                <a:latin typeface="Calibri" panose="020F0502020204030204" pitchFamily="34" charset="0"/>
                <a:cs typeface="Times New Roman" panose="02020603050405020304" pitchFamily="18" charset="0"/>
              </a:rPr>
              <a:t>	En plus des droits de leurs utilisateurs,  les organismes de collecte doivent fournir : </a:t>
            </a:r>
          </a:p>
          <a:p>
            <a:r>
              <a:rPr lang="fr-FR" dirty="0">
                <a:solidFill>
                  <a:schemeClr val="accent1">
                    <a:lumMod val="50000"/>
                  </a:schemeClr>
                </a:solidFill>
                <a:latin typeface="Calibri" panose="020F0502020204030204" pitchFamily="34" charset="0"/>
                <a:cs typeface="Times New Roman" panose="02020603050405020304" pitchFamily="18" charset="0"/>
              </a:rPr>
              <a:t>	-   L'identité et les coordonnées de l’organisme qui collecte les données</a:t>
            </a:r>
          </a:p>
          <a:p>
            <a:r>
              <a:rPr lang="fr-FR" dirty="0">
                <a:solidFill>
                  <a:schemeClr val="accent1">
                    <a:lumMod val="50000"/>
                  </a:schemeClr>
                </a:solidFill>
                <a:latin typeface="Calibri" panose="020F0502020204030204" pitchFamily="34" charset="0"/>
                <a:cs typeface="Times New Roman" panose="02020603050405020304" pitchFamily="18" charset="0"/>
              </a:rPr>
              <a:t>	-   Les finalités, la base légale sur laquelle repose le traitement des données</a:t>
            </a:r>
          </a:p>
          <a:p>
            <a:r>
              <a:rPr lang="fr-FR" dirty="0">
                <a:solidFill>
                  <a:schemeClr val="accent1">
                    <a:lumMod val="50000"/>
                  </a:schemeClr>
                </a:solidFill>
                <a:latin typeface="Calibri" panose="020F0502020204030204" pitchFamily="34" charset="0"/>
                <a:cs typeface="Times New Roman" panose="02020603050405020304" pitchFamily="18" charset="0"/>
              </a:rPr>
              <a:t>	-   Le caractère obligatoire ou facultatif du recueil des données et les conséquences pour la personne en 	cas de non-fourniture des données</a:t>
            </a:r>
          </a:p>
          <a:p>
            <a:r>
              <a:rPr lang="fr-FR" dirty="0">
                <a:solidFill>
                  <a:schemeClr val="accent1">
                    <a:lumMod val="50000"/>
                  </a:schemeClr>
                </a:solidFill>
                <a:latin typeface="Calibri" panose="020F0502020204030204" pitchFamily="34" charset="0"/>
                <a:cs typeface="Times New Roman" panose="02020603050405020304" pitchFamily="18" charset="0"/>
              </a:rPr>
              <a:t>	-   Les destinataires des données, la durée de conservation des données</a:t>
            </a:r>
          </a:p>
          <a:p>
            <a:r>
              <a:rPr lang="fr-FR" dirty="0">
                <a:solidFill>
                  <a:schemeClr val="accent1">
                    <a:lumMod val="50000"/>
                  </a:schemeClr>
                </a:solidFill>
                <a:latin typeface="Calibri" panose="020F0502020204030204" pitchFamily="34" charset="0"/>
                <a:cs typeface="Times New Roman" panose="02020603050405020304" pitchFamily="18" charset="0"/>
              </a:rPr>
              <a:t>	-   Les coordonnées du délégué à la protection des données de l’organisme</a:t>
            </a:r>
          </a:p>
          <a:p>
            <a:endParaRPr lang="fr-FR" sz="1050" dirty="0">
              <a:solidFill>
                <a:schemeClr val="accent1">
                  <a:lumMod val="50000"/>
                </a:schemeClr>
              </a:solidFill>
              <a:latin typeface="Calibri" panose="020F0502020204030204" pitchFamily="34" charset="0"/>
              <a:cs typeface="Times New Roman" panose="02020603050405020304" pitchFamily="18" charset="0"/>
            </a:endParaRPr>
          </a:p>
          <a:p>
            <a:r>
              <a:rPr lang="fr-FR" sz="1400" b="1" dirty="0">
                <a:solidFill>
                  <a:schemeClr val="accent2">
                    <a:lumMod val="75000"/>
                  </a:schemeClr>
                </a:solidFill>
                <a:latin typeface="Calibri" panose="020F0502020204030204" pitchFamily="34" charset="0"/>
                <a:cs typeface="Times New Roman" panose="02020603050405020304" pitchFamily="18" charset="0"/>
              </a:rPr>
              <a:t>Pour plus d’informations sur les notions abordées : 	</a:t>
            </a:r>
            <a:r>
              <a:rPr lang="fr-FR" sz="1200" u="sng"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3"/>
              </a:rPr>
              <a:t>https://www.cnil.fr/fr/informer-les-personnes</a:t>
            </a:r>
            <a:r>
              <a:rPr lang="fr-FR" sz="12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1800" b="1" dirty="0">
              <a:solidFill>
                <a:schemeClr val="accent2">
                  <a:lumMod val="75000"/>
                </a:schemeClr>
              </a:solidFill>
              <a:latin typeface="Calibri" panose="020F0502020204030204" pitchFamily="34" charset="0"/>
              <a:cs typeface="Times New Roman" panose="02020603050405020304" pitchFamily="18" charset="0"/>
            </a:endParaRPr>
          </a:p>
          <a:p>
            <a:endParaRPr lang="fr-FR" dirty="0">
              <a:solidFill>
                <a:schemeClr val="accent1">
                  <a:lumMod val="50000"/>
                </a:schemeClr>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559972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53706-7DD2-48CC-9F14-96419D1DC841}"/>
              </a:ext>
            </a:extLst>
          </p:cNvPr>
          <p:cNvSpPr>
            <a:spLocks noGrp="1"/>
          </p:cNvSpPr>
          <p:nvPr>
            <p:ph type="ctrTitle"/>
          </p:nvPr>
        </p:nvSpPr>
        <p:spPr>
          <a:xfrm>
            <a:off x="295275" y="0"/>
            <a:ext cx="9712153" cy="1096899"/>
          </a:xfrm>
        </p:spPr>
        <p:txBody>
          <a:bodyPr anchor="ctr"/>
          <a:lstStyle/>
          <a:p>
            <a:pPr algn="ctr"/>
            <a:r>
              <a:rPr lang="fr-FR" sz="2800" b="1" dirty="0">
                <a:solidFill>
                  <a:schemeClr val="accent2">
                    <a:lumMod val="75000"/>
                  </a:schemeClr>
                </a:solidFill>
              </a:rPr>
              <a:t>I.3.a) Informer, protéger les utilisateurs</a:t>
            </a:r>
            <a:endParaRPr lang="fr-FR" sz="2800" dirty="0">
              <a:solidFill>
                <a:schemeClr val="accent2">
                  <a:lumMod val="75000"/>
                </a:schemeClr>
              </a:solidFill>
            </a:endParaRPr>
          </a:p>
        </p:txBody>
      </p:sp>
      <p:sp>
        <p:nvSpPr>
          <p:cNvPr id="3" name="Sous-titre 2">
            <a:extLst>
              <a:ext uri="{FF2B5EF4-FFF2-40B4-BE49-F238E27FC236}">
                <a16:creationId xmlns:a16="http://schemas.microsoft.com/office/drawing/2014/main" id="{C9D9A6CC-4DAE-4319-B54B-8358A9654317}"/>
              </a:ext>
            </a:extLst>
          </p:cNvPr>
          <p:cNvSpPr>
            <a:spLocks noGrp="1"/>
          </p:cNvSpPr>
          <p:nvPr>
            <p:ph type="subTitle" idx="1"/>
          </p:nvPr>
        </p:nvSpPr>
        <p:spPr>
          <a:xfrm>
            <a:off x="4425064" y="5962444"/>
            <a:ext cx="7766936" cy="883328"/>
          </a:xfrm>
        </p:spPr>
        <p:txBody>
          <a:bodyPr/>
          <a:lstStyle/>
          <a:p>
            <a:r>
              <a:rPr lang="fr-FR" dirty="0">
                <a:solidFill>
                  <a:schemeClr val="bg1"/>
                </a:solidFill>
              </a:rPr>
              <a:t>FALL </a:t>
            </a:r>
            <a:r>
              <a:rPr lang="fr-FR" dirty="0" err="1">
                <a:solidFill>
                  <a:schemeClr val="bg1"/>
                </a:solidFill>
              </a:rPr>
              <a:t>Ngnague</a:t>
            </a:r>
            <a:endParaRPr lang="fr-FR" dirty="0">
              <a:solidFill>
                <a:schemeClr val="bg1"/>
              </a:solidFill>
            </a:endParaRPr>
          </a:p>
          <a:p>
            <a:r>
              <a:rPr lang="fr-FR" dirty="0">
                <a:solidFill>
                  <a:schemeClr val="bg1"/>
                </a:solidFill>
              </a:rPr>
              <a:t>RICHAUDEAU Maxime</a:t>
            </a:r>
          </a:p>
        </p:txBody>
      </p:sp>
      <p:pic>
        <p:nvPicPr>
          <p:cNvPr id="4" name="Image 3">
            <a:extLst>
              <a:ext uri="{FF2B5EF4-FFF2-40B4-BE49-F238E27FC236}">
                <a16:creationId xmlns:a16="http://schemas.microsoft.com/office/drawing/2014/main" id="{53ACB7D8-AC93-475F-ABEF-D5910A1E67E7}"/>
              </a:ext>
            </a:extLst>
          </p:cNvPr>
          <p:cNvPicPr>
            <a:picLocks noChangeAspect="1"/>
          </p:cNvPicPr>
          <p:nvPr/>
        </p:nvPicPr>
        <p:blipFill>
          <a:blip r:embed="rId2"/>
          <a:stretch>
            <a:fillRect/>
          </a:stretch>
        </p:blipFill>
        <p:spPr>
          <a:xfrm>
            <a:off x="9515474" y="0"/>
            <a:ext cx="2898169" cy="883328"/>
          </a:xfrm>
          <a:prstGeom prst="rect">
            <a:avLst/>
          </a:prstGeom>
          <a:noFill/>
          <a:ln cap="flat">
            <a:noFill/>
          </a:ln>
        </p:spPr>
      </p:pic>
      <p:sp>
        <p:nvSpPr>
          <p:cNvPr id="5" name="ZoneTexte 4">
            <a:extLst>
              <a:ext uri="{FF2B5EF4-FFF2-40B4-BE49-F238E27FC236}">
                <a16:creationId xmlns:a16="http://schemas.microsoft.com/office/drawing/2014/main" id="{1D345694-17CC-4AC8-9BB8-47AA55A60447}"/>
              </a:ext>
            </a:extLst>
          </p:cNvPr>
          <p:cNvSpPr txBox="1"/>
          <p:nvPr/>
        </p:nvSpPr>
        <p:spPr>
          <a:xfrm>
            <a:off x="609600" y="811149"/>
            <a:ext cx="10763250" cy="6649384"/>
          </a:xfrm>
          <a:prstGeom prst="rect">
            <a:avLst/>
          </a:prstGeom>
          <a:noFill/>
        </p:spPr>
        <p:txBody>
          <a:bodyPr wrap="square" rtlCol="0">
            <a:spAutoFit/>
          </a:bodyPr>
          <a:lstStyle/>
          <a:p>
            <a:r>
              <a:rPr lang="fr-FR" sz="2400" b="1" dirty="0">
                <a:solidFill>
                  <a:schemeClr val="accent2">
                    <a:lumMod val="75000"/>
                  </a:schemeClr>
                </a:solidFill>
                <a:latin typeface="Calibri" panose="020F0502020204030204" pitchFamily="34" charset="0"/>
                <a:cs typeface="Times New Roman" panose="02020603050405020304" pitchFamily="18" charset="0"/>
              </a:rPr>
              <a:t>Comment permettre aux utilisateurs d’exercer leurs droits ?</a:t>
            </a:r>
          </a:p>
          <a:p>
            <a:pPr>
              <a:lnSpc>
                <a:spcPct val="107000"/>
              </a:lnSpc>
              <a:spcAft>
                <a:spcPts val="800"/>
              </a:spcAft>
            </a:pPr>
            <a:r>
              <a:rPr lang="fr-FR" sz="2400" b="1" dirty="0">
                <a:solidFill>
                  <a:schemeClr val="accent2">
                    <a:lumMod val="75000"/>
                  </a:schemeClr>
                </a:solidFill>
                <a:latin typeface="Calibri" panose="020F0502020204030204" pitchFamily="34" charset="0"/>
                <a:cs typeface="Times New Roman" panose="02020603050405020304" pitchFamily="18" charset="0"/>
              </a:rPr>
              <a:t>	</a:t>
            </a:r>
            <a:r>
              <a:rPr lang="fr-FR"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a:t>
            </a:r>
            <a:r>
              <a:rPr lang="fr-FR" dirty="0">
                <a:solidFill>
                  <a:schemeClr val="accent1">
                    <a:lumMod val="50000"/>
                  </a:schemeClr>
                </a:solidFill>
                <a:latin typeface="Calibri" panose="020F0502020204030204" pitchFamily="34" charset="0"/>
                <a:cs typeface="Times New Roman" panose="02020603050405020304" pitchFamily="18" charset="0"/>
              </a:rPr>
              <a:t>ès lors qu’une organisation collecte et traite des données, elle doit fournir des explications à ses 	utilisateurs sur où et comment exercer leurs droits. Un moyen simple est d’inclure les coordonnées du 	DPO à contacter lors des étapes d’informations des utilisateurs. Une autre manière est d’implémenter 	directement au sein de l’application des processus d’exercice des droits.</a:t>
            </a:r>
          </a:p>
          <a:p>
            <a:pPr>
              <a:lnSpc>
                <a:spcPct val="107000"/>
              </a:lnSpc>
              <a:spcAft>
                <a:spcPts val="800"/>
              </a:spcAft>
            </a:pPr>
            <a:r>
              <a:rPr lang="fr-FR" dirty="0">
                <a:solidFill>
                  <a:schemeClr val="accent1">
                    <a:lumMod val="50000"/>
                  </a:schemeClr>
                </a:solidFill>
                <a:latin typeface="Calibri" panose="020F0502020204030204" pitchFamily="34" charset="0"/>
                <a:cs typeface="Times New Roman" panose="02020603050405020304" pitchFamily="18" charset="0"/>
              </a:rPr>
              <a:t>	Attention toutefois, ces droits d’accès, de modifications doivent être accessibles mais sécurisés de sorte 	qu’une personne tiers ne puisse y avoir accès</a:t>
            </a:r>
            <a:r>
              <a:rPr lang="fr-FR" sz="1800" dirty="0">
                <a:effectLst/>
                <a:latin typeface="Calibri" panose="020F0502020204030204" pitchFamily="34" charset="0"/>
                <a:ea typeface="Calibri" panose="020F0502020204030204" pitchFamily="34" charset="0"/>
                <a:cs typeface="Times New Roman" panose="02020603050405020304" pitchFamily="18" charset="0"/>
              </a:rPr>
              <a:t>.</a:t>
            </a:r>
            <a:endParaRPr lang="fr-FR" sz="2400" b="1" dirty="0">
              <a:solidFill>
                <a:schemeClr val="accent2">
                  <a:lumMod val="75000"/>
                </a:schemeClr>
              </a:solidFill>
              <a:latin typeface="Calibri" panose="020F0502020204030204" pitchFamily="34" charset="0"/>
              <a:cs typeface="Times New Roman" panose="02020603050405020304" pitchFamily="18" charset="0"/>
            </a:endParaRPr>
          </a:p>
          <a:p>
            <a:r>
              <a:rPr lang="fr-FR" sz="2400" b="1" dirty="0">
                <a:solidFill>
                  <a:schemeClr val="accent2">
                    <a:lumMod val="75000"/>
                  </a:schemeClr>
                </a:solidFill>
                <a:latin typeface="Calibri" panose="020F0502020204030204" pitchFamily="34" charset="0"/>
                <a:cs typeface="Times New Roman" panose="02020603050405020304" pitchFamily="18" charset="0"/>
              </a:rPr>
              <a:t>Exemple : </a:t>
            </a:r>
          </a:p>
          <a:p>
            <a:pPr>
              <a:lnSpc>
                <a:spcPct val="107000"/>
              </a:lnSpc>
              <a:spcAft>
                <a:spcPts val="800"/>
              </a:spcAft>
            </a:pPr>
            <a:r>
              <a:rPr lang="fr-FR" sz="2400" b="1" dirty="0">
                <a:solidFill>
                  <a:schemeClr val="accent2">
                    <a:lumMod val="75000"/>
                  </a:schemeClr>
                </a:solidFill>
                <a:latin typeface="Calibri" panose="020F0502020204030204" pitchFamily="34" charset="0"/>
                <a:cs typeface="Times New Roman" panose="02020603050405020304" pitchFamily="18" charset="0"/>
              </a:rPr>
              <a:t>	</a:t>
            </a:r>
            <a:r>
              <a:rPr lang="fr-FR" dirty="0">
                <a:solidFill>
                  <a:schemeClr val="accent1">
                    <a:lumMod val="50000"/>
                  </a:schemeClr>
                </a:solidFill>
                <a:latin typeface="Calibri" panose="020F0502020204030204" pitchFamily="34" charset="0"/>
                <a:cs typeface="Times New Roman" panose="02020603050405020304" pitchFamily="18" charset="0"/>
              </a:rPr>
              <a:t>Droit à l'effacement : les personnes peuvent demander l’effacement de la totalité des données que 	l’entreprise détient à leur sujet.</a:t>
            </a:r>
          </a:p>
          <a:p>
            <a:pPr>
              <a:lnSpc>
                <a:spcPct val="107000"/>
              </a:lnSpc>
              <a:spcAft>
                <a:spcPts val="800"/>
              </a:spcAft>
            </a:pPr>
            <a:r>
              <a:rPr lang="fr-FR" dirty="0">
                <a:solidFill>
                  <a:schemeClr val="accent1">
                    <a:lumMod val="50000"/>
                  </a:schemeClr>
                </a:solidFill>
                <a:latin typeface="Calibri" panose="020F0502020204030204" pitchFamily="34" charset="0"/>
                <a:cs typeface="Times New Roman" panose="02020603050405020304" pitchFamily="18" charset="0"/>
              </a:rPr>
              <a:t>	On peut imaginer de prévoir une option dans les comptes utilisateurs permettant d’effacer toutes les 	données relatives à une personne après vérification du mot de passe.</a:t>
            </a:r>
          </a:p>
          <a:p>
            <a:r>
              <a:rPr lang="fr-FR" dirty="0">
                <a:solidFill>
                  <a:schemeClr val="accent1">
                    <a:lumMod val="50000"/>
                  </a:schemeClr>
                </a:solidFill>
                <a:latin typeface="Calibri" panose="020F0502020204030204" pitchFamily="34" charset="0"/>
                <a:cs typeface="Times New Roman" panose="02020603050405020304" pitchFamily="18" charset="0"/>
              </a:rPr>
              <a:t>	Attention il faut veiller également à soumettre une notification aux sous-traitants afin qu’ils effacent 	eux aussi les données relatives à cette personne ainsi qu’à effacer les données des sauvegardes dans le 	but de rendre toute restauration des données impossible</a:t>
            </a:r>
            <a:r>
              <a:rPr lang="fr-FR" sz="1800" dirty="0">
                <a:effectLst/>
                <a:latin typeface="Calibri" panose="020F0502020204030204" pitchFamily="34" charset="0"/>
                <a:ea typeface="Calibri" panose="020F0502020204030204" pitchFamily="34" charset="0"/>
                <a:cs typeface="Times New Roman" panose="02020603050405020304" pitchFamily="18" charset="0"/>
              </a:rPr>
              <a:t>.</a:t>
            </a:r>
          </a:p>
          <a:p>
            <a:r>
              <a:rPr lang="fr-FR" dirty="0">
                <a:solidFill>
                  <a:schemeClr val="accent1">
                    <a:lumMod val="50000"/>
                  </a:schemeClr>
                </a:solidFill>
                <a:latin typeface="Calibri" panose="020F0502020204030204" pitchFamily="34" charset="0"/>
                <a:cs typeface="Times New Roman" panose="02020603050405020304" pitchFamily="18" charset="0"/>
              </a:rPr>
              <a:t> </a:t>
            </a:r>
            <a:endParaRPr lang="fr-FR" sz="1400" dirty="0">
              <a:solidFill>
                <a:schemeClr val="accent1">
                  <a:lumMod val="50000"/>
                </a:schemeClr>
              </a:solidFill>
              <a:latin typeface="Calibri" panose="020F0502020204030204" pitchFamily="34" charset="0"/>
              <a:cs typeface="Times New Roman" panose="02020603050405020304" pitchFamily="18" charset="0"/>
            </a:endParaRPr>
          </a:p>
          <a:p>
            <a:r>
              <a:rPr lang="fr-FR" sz="1400" b="1" dirty="0">
                <a:solidFill>
                  <a:schemeClr val="accent2">
                    <a:lumMod val="75000"/>
                  </a:schemeClr>
                </a:solidFill>
                <a:latin typeface="Calibri" panose="020F0502020204030204" pitchFamily="34" charset="0"/>
                <a:cs typeface="Times New Roman" panose="02020603050405020304" pitchFamily="18" charset="0"/>
              </a:rPr>
              <a:t>Pour plus d’informations sur les notions abordées :</a:t>
            </a:r>
          </a:p>
          <a:p>
            <a:endParaRPr lang="fr-FR" sz="500" b="1" dirty="0">
              <a:solidFill>
                <a:schemeClr val="accent2">
                  <a:lumMod val="75000"/>
                </a:schemeClr>
              </a:solidFill>
              <a:latin typeface="Calibri" panose="020F0502020204030204" pitchFamily="34" charset="0"/>
              <a:cs typeface="Times New Roman" panose="02020603050405020304" pitchFamily="18" charset="0"/>
            </a:endParaRPr>
          </a:p>
          <a:p>
            <a:r>
              <a:rPr lang="fr-FR" sz="1400" b="1" dirty="0">
                <a:solidFill>
                  <a:schemeClr val="accent2">
                    <a:lumMod val="75000"/>
                  </a:schemeClr>
                </a:solidFill>
                <a:latin typeface="Calibri" panose="020F0502020204030204" pitchFamily="34" charset="0"/>
                <a:cs typeface="Times New Roman" panose="02020603050405020304" pitchFamily="18" charset="0"/>
              </a:rPr>
              <a:t>	 </a:t>
            </a:r>
            <a:r>
              <a:rPr lang="fr-FR" sz="1400" u="sng"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3"/>
              </a:rPr>
              <a:t>https://www.cnil.fr/fr/preparer-lexercice-des-droits-des-personnes</a:t>
            </a:r>
            <a:r>
              <a:rPr lang="fr-FR" sz="14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1400" dirty="0">
              <a:solidFill>
                <a:schemeClr val="accent1">
                  <a:lumMod val="50000"/>
                </a:schemeClr>
              </a:solidFill>
              <a:latin typeface="Calibri" panose="020F0502020204030204" pitchFamily="34" charset="0"/>
              <a:cs typeface="Times New Roman" panose="02020603050405020304" pitchFamily="18" charset="0"/>
            </a:endParaRPr>
          </a:p>
          <a:p>
            <a:endParaRPr lang="fr-FR" dirty="0">
              <a:solidFill>
                <a:schemeClr val="accent1">
                  <a:lumMod val="50000"/>
                </a:schemeClr>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294781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53706-7DD2-48CC-9F14-96419D1DC841}"/>
              </a:ext>
            </a:extLst>
          </p:cNvPr>
          <p:cNvSpPr>
            <a:spLocks noGrp="1"/>
          </p:cNvSpPr>
          <p:nvPr>
            <p:ph type="ctrTitle"/>
          </p:nvPr>
        </p:nvSpPr>
        <p:spPr>
          <a:xfrm>
            <a:off x="409575" y="0"/>
            <a:ext cx="9597853" cy="1096899"/>
          </a:xfrm>
        </p:spPr>
        <p:txBody>
          <a:bodyPr anchor="ctr"/>
          <a:lstStyle/>
          <a:p>
            <a:pPr algn="ctr"/>
            <a:r>
              <a:rPr lang="fr-FR" b="1" dirty="0">
                <a:solidFill>
                  <a:schemeClr val="accent2">
                    <a:lumMod val="75000"/>
                  </a:schemeClr>
                </a:solidFill>
              </a:rPr>
              <a:t>Transition</a:t>
            </a:r>
            <a:endParaRPr lang="fr-FR" dirty="0">
              <a:solidFill>
                <a:schemeClr val="accent2">
                  <a:lumMod val="75000"/>
                </a:schemeClr>
              </a:solidFill>
            </a:endParaRPr>
          </a:p>
        </p:txBody>
      </p:sp>
      <p:sp>
        <p:nvSpPr>
          <p:cNvPr id="3" name="Sous-titre 2">
            <a:extLst>
              <a:ext uri="{FF2B5EF4-FFF2-40B4-BE49-F238E27FC236}">
                <a16:creationId xmlns:a16="http://schemas.microsoft.com/office/drawing/2014/main" id="{C9D9A6CC-4DAE-4319-B54B-8358A9654317}"/>
              </a:ext>
            </a:extLst>
          </p:cNvPr>
          <p:cNvSpPr>
            <a:spLocks noGrp="1"/>
          </p:cNvSpPr>
          <p:nvPr>
            <p:ph type="subTitle" idx="1"/>
          </p:nvPr>
        </p:nvSpPr>
        <p:spPr>
          <a:xfrm>
            <a:off x="4425064" y="5962444"/>
            <a:ext cx="7766936" cy="883328"/>
          </a:xfrm>
        </p:spPr>
        <p:txBody>
          <a:bodyPr/>
          <a:lstStyle/>
          <a:p>
            <a:r>
              <a:rPr lang="fr-FR" dirty="0">
                <a:solidFill>
                  <a:schemeClr val="bg1"/>
                </a:solidFill>
              </a:rPr>
              <a:t>FALL </a:t>
            </a:r>
            <a:r>
              <a:rPr lang="fr-FR" dirty="0" err="1">
                <a:solidFill>
                  <a:schemeClr val="bg1"/>
                </a:solidFill>
              </a:rPr>
              <a:t>Ngnague</a:t>
            </a:r>
            <a:endParaRPr lang="fr-FR" dirty="0">
              <a:solidFill>
                <a:schemeClr val="bg1"/>
              </a:solidFill>
            </a:endParaRPr>
          </a:p>
          <a:p>
            <a:r>
              <a:rPr lang="fr-FR" dirty="0">
                <a:solidFill>
                  <a:schemeClr val="bg1"/>
                </a:solidFill>
              </a:rPr>
              <a:t>RICHAUDEAU Maxime</a:t>
            </a:r>
          </a:p>
        </p:txBody>
      </p:sp>
      <p:pic>
        <p:nvPicPr>
          <p:cNvPr id="4" name="Image 3">
            <a:extLst>
              <a:ext uri="{FF2B5EF4-FFF2-40B4-BE49-F238E27FC236}">
                <a16:creationId xmlns:a16="http://schemas.microsoft.com/office/drawing/2014/main" id="{53ACB7D8-AC93-475F-ABEF-D5910A1E67E7}"/>
              </a:ext>
            </a:extLst>
          </p:cNvPr>
          <p:cNvPicPr>
            <a:picLocks noChangeAspect="1"/>
          </p:cNvPicPr>
          <p:nvPr/>
        </p:nvPicPr>
        <p:blipFill>
          <a:blip r:embed="rId2"/>
          <a:stretch>
            <a:fillRect/>
          </a:stretch>
        </p:blipFill>
        <p:spPr>
          <a:xfrm>
            <a:off x="9515474" y="0"/>
            <a:ext cx="2898169" cy="883328"/>
          </a:xfrm>
          <a:prstGeom prst="rect">
            <a:avLst/>
          </a:prstGeom>
          <a:noFill/>
          <a:ln cap="flat">
            <a:noFill/>
          </a:ln>
        </p:spPr>
      </p:pic>
      <p:sp>
        <p:nvSpPr>
          <p:cNvPr id="5" name="ZoneTexte 4">
            <a:extLst>
              <a:ext uri="{FF2B5EF4-FFF2-40B4-BE49-F238E27FC236}">
                <a16:creationId xmlns:a16="http://schemas.microsoft.com/office/drawing/2014/main" id="{1D345694-17CC-4AC8-9BB8-47AA55A60447}"/>
              </a:ext>
            </a:extLst>
          </p:cNvPr>
          <p:cNvSpPr txBox="1"/>
          <p:nvPr/>
        </p:nvSpPr>
        <p:spPr>
          <a:xfrm>
            <a:off x="609600" y="811149"/>
            <a:ext cx="10763250" cy="4543680"/>
          </a:xfrm>
          <a:prstGeom prst="rect">
            <a:avLst/>
          </a:prstGeom>
          <a:noFill/>
        </p:spPr>
        <p:txBody>
          <a:bodyPr wrap="square" rtlCol="0">
            <a:spAutoFit/>
          </a:bodyPr>
          <a:lstStyle/>
          <a:p>
            <a:pPr algn="just">
              <a:lnSpc>
                <a:spcPct val="107000"/>
              </a:lnSpc>
              <a:spcAft>
                <a:spcPts val="800"/>
              </a:spcAft>
            </a:pPr>
            <a:r>
              <a:rPr lang="fr-FR" sz="2400" b="1" dirty="0">
                <a:solidFill>
                  <a:schemeClr val="accent2">
                    <a:lumMod val="75000"/>
                  </a:schemeClr>
                </a:solidFill>
                <a:latin typeface="Calibri" panose="020F0502020204030204" pitchFamily="34" charset="0"/>
                <a:cs typeface="Times New Roman" panose="02020603050405020304" pitchFamily="18" charset="0"/>
              </a:rPr>
              <a:t>Finalement : </a:t>
            </a:r>
          </a:p>
          <a:p>
            <a:pPr algn="just">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dirty="0">
                <a:solidFill>
                  <a:schemeClr val="accent1">
                    <a:lumMod val="50000"/>
                  </a:schemeClr>
                </a:solidFill>
                <a:latin typeface="Calibri" panose="020F0502020204030204" pitchFamily="34" charset="0"/>
                <a:cs typeface="Times New Roman" panose="02020603050405020304" pitchFamily="18" charset="0"/>
              </a:rPr>
              <a:t>L’objectif de la soumission à l’ensemble des préconisations de la CNIL est d’obtenir la possibilité de 	justifier sa conformité au RGPD à tout moment du développement et du lancement de l’application. 	Cela implique notamment un réexamen et une actualisation réguliers de la documentation des 	développements afin qu'elle soit en permanence en cohérence avec les fonctionnalités.</a:t>
            </a:r>
          </a:p>
          <a:p>
            <a:pPr algn="just">
              <a:lnSpc>
                <a:spcPct val="107000"/>
              </a:lnSpc>
              <a:spcAft>
                <a:spcPts val="800"/>
              </a:spcAft>
            </a:pPr>
            <a:r>
              <a:rPr lang="fr-FR" dirty="0">
                <a:solidFill>
                  <a:schemeClr val="accent1">
                    <a:lumMod val="50000"/>
                  </a:schemeClr>
                </a:solidFill>
                <a:latin typeface="Calibri" panose="020F0502020204030204" pitchFamily="34" charset="0"/>
                <a:cs typeface="Times New Roman" panose="02020603050405020304" pitchFamily="18" charset="0"/>
              </a:rPr>
              <a:t>	Pour prouver sa conformité au règlement, il faut constituer et regrouper la documentation nécessaire :</a:t>
            </a:r>
          </a:p>
          <a:p>
            <a:pPr marL="1257300" lvl="2" indent="-342900" algn="just">
              <a:lnSpc>
                <a:spcPct val="107000"/>
              </a:lnSpc>
              <a:spcAft>
                <a:spcPts val="800"/>
              </a:spcAft>
              <a:buFont typeface="Times New Roman" panose="02020603050405020304" pitchFamily="18" charset="0"/>
              <a:buChar char="-"/>
              <a:tabLst>
                <a:tab pos="457200" algn="l"/>
              </a:tabLst>
            </a:pPr>
            <a:r>
              <a:rPr lang="fr-FR" dirty="0">
                <a:solidFill>
                  <a:schemeClr val="accent1">
                    <a:lumMod val="50000"/>
                  </a:schemeClr>
                </a:solidFill>
                <a:latin typeface="Calibri" panose="020F0502020204030204" pitchFamily="34" charset="0"/>
                <a:cs typeface="Times New Roman" panose="02020603050405020304" pitchFamily="18" charset="0"/>
              </a:rPr>
              <a:t>La documentation sur les traitements de données personnelles tels que : registre de traitement, AIPD, encadrement des transferts de données hors de l’Union européenne ; </a:t>
            </a:r>
          </a:p>
          <a:p>
            <a:pPr marL="1257300" lvl="2" indent="-342900" algn="just">
              <a:lnSpc>
                <a:spcPct val="107000"/>
              </a:lnSpc>
              <a:spcAft>
                <a:spcPts val="800"/>
              </a:spcAft>
              <a:buFont typeface="Times New Roman" panose="02020603050405020304" pitchFamily="18" charset="0"/>
              <a:buChar char="-"/>
              <a:tabLst>
                <a:tab pos="457200" algn="l"/>
              </a:tabLst>
            </a:pPr>
            <a:r>
              <a:rPr lang="fr-FR" dirty="0">
                <a:solidFill>
                  <a:schemeClr val="accent1">
                    <a:lumMod val="50000"/>
                  </a:schemeClr>
                </a:solidFill>
                <a:latin typeface="Calibri" panose="020F0502020204030204" pitchFamily="34" charset="0"/>
                <a:cs typeface="Times New Roman" panose="02020603050405020304" pitchFamily="18" charset="0"/>
              </a:rPr>
              <a:t>La documentation concernant l’information des personnes telle que : les mentions d’information et les procédures mises en place pour l’exercice des droits ;</a:t>
            </a:r>
          </a:p>
          <a:p>
            <a:pPr marL="1257300" lvl="2" indent="-342900" algn="just">
              <a:lnSpc>
                <a:spcPct val="107000"/>
              </a:lnSpc>
              <a:spcAft>
                <a:spcPts val="800"/>
              </a:spcAft>
              <a:buFont typeface="Times New Roman" panose="02020603050405020304" pitchFamily="18" charset="0"/>
              <a:buChar char="-"/>
              <a:tabLst>
                <a:tab pos="457200" algn="l"/>
              </a:tabLst>
            </a:pPr>
            <a:r>
              <a:rPr lang="fr-FR" dirty="0">
                <a:solidFill>
                  <a:schemeClr val="accent1">
                    <a:lumMod val="50000"/>
                  </a:schemeClr>
                </a:solidFill>
                <a:latin typeface="Calibri" panose="020F0502020204030204" pitchFamily="34" charset="0"/>
                <a:cs typeface="Times New Roman" panose="02020603050405020304" pitchFamily="18" charset="0"/>
              </a:rPr>
              <a:t>La documentation concernant les contrats définissant les rôles et les responsabilités des différents acteurs tels que : contrats avec les sous-traitants, preuves du consentement des personnes concernées …</a:t>
            </a:r>
          </a:p>
        </p:txBody>
      </p:sp>
    </p:spTree>
    <p:extLst>
      <p:ext uri="{BB962C8B-B14F-4D97-AF65-F5344CB8AC3E}">
        <p14:creationId xmlns:p14="http://schemas.microsoft.com/office/powerpoint/2010/main" val="166440692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53706-7DD2-48CC-9F14-96419D1DC841}"/>
              </a:ext>
            </a:extLst>
          </p:cNvPr>
          <p:cNvSpPr>
            <a:spLocks noGrp="1"/>
          </p:cNvSpPr>
          <p:nvPr>
            <p:ph type="ctrTitle"/>
          </p:nvPr>
        </p:nvSpPr>
        <p:spPr>
          <a:xfrm>
            <a:off x="409575" y="0"/>
            <a:ext cx="9597853" cy="1096899"/>
          </a:xfrm>
        </p:spPr>
        <p:txBody>
          <a:bodyPr anchor="ctr"/>
          <a:lstStyle/>
          <a:p>
            <a:pPr algn="ctr"/>
            <a:r>
              <a:rPr lang="fr-FR" dirty="0">
                <a:solidFill>
                  <a:schemeClr val="accent2">
                    <a:lumMod val="75000"/>
                  </a:schemeClr>
                </a:solidFill>
              </a:rPr>
              <a:t>Sommaire</a:t>
            </a:r>
          </a:p>
        </p:txBody>
      </p:sp>
      <p:sp>
        <p:nvSpPr>
          <p:cNvPr id="3" name="Sous-titre 2">
            <a:extLst>
              <a:ext uri="{FF2B5EF4-FFF2-40B4-BE49-F238E27FC236}">
                <a16:creationId xmlns:a16="http://schemas.microsoft.com/office/drawing/2014/main" id="{C9D9A6CC-4DAE-4319-B54B-8358A9654317}"/>
              </a:ext>
            </a:extLst>
          </p:cNvPr>
          <p:cNvSpPr>
            <a:spLocks noGrp="1"/>
          </p:cNvSpPr>
          <p:nvPr>
            <p:ph type="subTitle" idx="1"/>
          </p:nvPr>
        </p:nvSpPr>
        <p:spPr>
          <a:xfrm>
            <a:off x="4161490" y="5761101"/>
            <a:ext cx="7766936" cy="1096899"/>
          </a:xfrm>
        </p:spPr>
        <p:txBody>
          <a:bodyPr/>
          <a:lstStyle/>
          <a:p>
            <a:r>
              <a:rPr lang="fr-FR" dirty="0">
                <a:solidFill>
                  <a:schemeClr val="bg1"/>
                </a:solidFill>
              </a:rPr>
              <a:t>FALL </a:t>
            </a:r>
            <a:r>
              <a:rPr lang="fr-FR" dirty="0" err="1">
                <a:solidFill>
                  <a:schemeClr val="bg1"/>
                </a:solidFill>
              </a:rPr>
              <a:t>Ngnague</a:t>
            </a:r>
            <a:endParaRPr lang="fr-FR" dirty="0">
              <a:solidFill>
                <a:schemeClr val="bg1"/>
              </a:solidFill>
            </a:endParaRPr>
          </a:p>
          <a:p>
            <a:r>
              <a:rPr lang="fr-FR" dirty="0">
                <a:solidFill>
                  <a:schemeClr val="bg1"/>
                </a:solidFill>
              </a:rPr>
              <a:t>RICHAUDEAU Maxime</a:t>
            </a:r>
          </a:p>
        </p:txBody>
      </p:sp>
      <p:pic>
        <p:nvPicPr>
          <p:cNvPr id="4" name="Image 3">
            <a:extLst>
              <a:ext uri="{FF2B5EF4-FFF2-40B4-BE49-F238E27FC236}">
                <a16:creationId xmlns:a16="http://schemas.microsoft.com/office/drawing/2014/main" id="{53ACB7D8-AC93-475F-ABEF-D5910A1E67E7}"/>
              </a:ext>
            </a:extLst>
          </p:cNvPr>
          <p:cNvPicPr>
            <a:picLocks noChangeAspect="1"/>
          </p:cNvPicPr>
          <p:nvPr/>
        </p:nvPicPr>
        <p:blipFill>
          <a:blip r:embed="rId2"/>
          <a:stretch>
            <a:fillRect/>
          </a:stretch>
        </p:blipFill>
        <p:spPr>
          <a:xfrm>
            <a:off x="9515474" y="0"/>
            <a:ext cx="2898169" cy="883328"/>
          </a:xfrm>
          <a:prstGeom prst="rect">
            <a:avLst/>
          </a:prstGeom>
          <a:noFill/>
          <a:ln cap="flat">
            <a:noFill/>
          </a:ln>
        </p:spPr>
      </p:pic>
      <p:sp>
        <p:nvSpPr>
          <p:cNvPr id="5" name="ZoneTexte 4">
            <a:extLst>
              <a:ext uri="{FF2B5EF4-FFF2-40B4-BE49-F238E27FC236}">
                <a16:creationId xmlns:a16="http://schemas.microsoft.com/office/drawing/2014/main" id="{1D345694-17CC-4AC8-9BB8-47AA55A60447}"/>
              </a:ext>
            </a:extLst>
          </p:cNvPr>
          <p:cNvSpPr txBox="1"/>
          <p:nvPr/>
        </p:nvSpPr>
        <p:spPr>
          <a:xfrm>
            <a:off x="714375" y="811149"/>
            <a:ext cx="10039350" cy="7017306"/>
          </a:xfrm>
          <a:prstGeom prst="rect">
            <a:avLst/>
          </a:prstGeom>
          <a:noFill/>
        </p:spPr>
        <p:txBody>
          <a:bodyPr wrap="square" rtlCol="0">
            <a:spAutoFit/>
          </a:bodyPr>
          <a:lstStyle/>
          <a:p>
            <a:r>
              <a:rPr lang="fr-FR" b="1" dirty="0">
                <a:solidFill>
                  <a:schemeClr val="accent2">
                    <a:lumMod val="75000"/>
                  </a:schemeClr>
                </a:solidFill>
              </a:rPr>
              <a:t>Introduction</a:t>
            </a:r>
          </a:p>
          <a:p>
            <a:pPr marL="400050" indent="-400050">
              <a:buAutoNum type="romanUcPeriod"/>
            </a:pPr>
            <a:r>
              <a:rPr lang="fr-FR" sz="18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Les principales clés permettant le développement d'applications respectueux du RGPD</a:t>
            </a:r>
          </a:p>
          <a:p>
            <a:r>
              <a:rPr lang="fr-FR" b="1"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	I.1. </a:t>
            </a:r>
            <a:r>
              <a:rPr lang="fr-FR" sz="18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Sensibiliser et préparer le développement</a:t>
            </a:r>
          </a:p>
          <a:p>
            <a:r>
              <a:rPr lang="fr-FR" dirty="0">
                <a:latin typeface="Calibri" panose="020F0502020204030204" pitchFamily="34" charset="0"/>
                <a:ea typeface="Calibri" panose="020F0502020204030204" pitchFamily="34" charset="0"/>
                <a:cs typeface="Times New Roman" panose="02020603050405020304" pitchFamily="18" charset="0"/>
              </a:rPr>
              <a:t>		</a:t>
            </a:r>
            <a:r>
              <a:rPr lang="fr-FR" dirty="0">
                <a:solidFill>
                  <a:srgbClr val="00B0F0"/>
                </a:solidFill>
                <a:latin typeface="Calibri" panose="020F0502020204030204" pitchFamily="34" charset="0"/>
                <a:ea typeface="Calibri" panose="020F0502020204030204" pitchFamily="34" charset="0"/>
                <a:cs typeface="Times New Roman" panose="02020603050405020304" pitchFamily="18" charset="0"/>
              </a:rPr>
              <a:t>a) </a:t>
            </a:r>
            <a:r>
              <a:rPr lang="fr-FR"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Le DPO, délégué à la protection des données ou Chief Data </a:t>
            </a:r>
            <a:r>
              <a:rPr lang="fr-FR" sz="1800" dirty="0" err="1">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Officer</a:t>
            </a:r>
            <a:endParaRPr lang="fr-FR"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r>
              <a:rPr lang="fr-FR"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		b) Méthodologie</a:t>
            </a:r>
          </a:p>
          <a:p>
            <a:r>
              <a:rPr lang="fr-FR" dirty="0">
                <a:latin typeface="Calibri" panose="020F0502020204030204" pitchFamily="34" charset="0"/>
                <a:ea typeface="Calibri" panose="020F0502020204030204" pitchFamily="34" charset="0"/>
                <a:cs typeface="Times New Roman" panose="02020603050405020304" pitchFamily="18" charset="0"/>
              </a:rPr>
              <a:t>	</a:t>
            </a:r>
            <a:r>
              <a:rPr lang="fr-FR" b="1" dirty="0">
                <a:solidFill>
                  <a:schemeClr val="accent2"/>
                </a:solidFill>
                <a:latin typeface="Calibri" panose="020F0502020204030204" pitchFamily="34" charset="0"/>
                <a:cs typeface="Times New Roman" panose="02020603050405020304" pitchFamily="18" charset="0"/>
              </a:rPr>
              <a:t>I.2. S’informer et se conformer aux standards</a:t>
            </a:r>
          </a:p>
          <a:p>
            <a:r>
              <a:rPr lang="fr-FR" dirty="0">
                <a:latin typeface="Calibri" panose="020F0502020204030204" pitchFamily="34" charset="0"/>
                <a:ea typeface="Calibri" panose="020F0502020204030204" pitchFamily="34" charset="0"/>
                <a:cs typeface="Times New Roman" panose="02020603050405020304" pitchFamily="18" charset="0"/>
              </a:rPr>
              <a:t>		</a:t>
            </a:r>
            <a:r>
              <a:rPr lang="fr-FR" dirty="0">
                <a:solidFill>
                  <a:srgbClr val="00B0F0"/>
                </a:solidFill>
                <a:latin typeface="Calibri" panose="020F0502020204030204" pitchFamily="34" charset="0"/>
                <a:cs typeface="Times New Roman" panose="02020603050405020304" pitchFamily="18" charset="0"/>
              </a:rPr>
              <a:t>a) Le registre des activités de traitements</a:t>
            </a:r>
          </a:p>
          <a:p>
            <a:r>
              <a:rPr lang="fr-FR" dirty="0">
                <a:solidFill>
                  <a:srgbClr val="00B0F0"/>
                </a:solidFill>
                <a:latin typeface="Calibri" panose="020F0502020204030204" pitchFamily="34" charset="0"/>
                <a:cs typeface="Times New Roman" panose="02020603050405020304" pitchFamily="18" charset="0"/>
              </a:rPr>
              <a:t>		b) La gestion des risques induits par les traitements, l’AIPD</a:t>
            </a:r>
          </a:p>
          <a:p>
            <a:r>
              <a:rPr lang="fr-FR" dirty="0">
                <a:latin typeface="Calibri" panose="020F0502020204030204" pitchFamily="34" charset="0"/>
                <a:ea typeface="Calibri" panose="020F0502020204030204" pitchFamily="34" charset="0"/>
                <a:cs typeface="Times New Roman" panose="02020603050405020304" pitchFamily="18" charset="0"/>
              </a:rPr>
              <a:t>	</a:t>
            </a:r>
            <a:r>
              <a:rPr lang="fr-FR" b="1" dirty="0">
                <a:solidFill>
                  <a:schemeClr val="accent2"/>
                </a:solidFill>
                <a:latin typeface="Calibri" panose="020F0502020204030204" pitchFamily="34" charset="0"/>
                <a:cs typeface="Times New Roman" panose="02020603050405020304" pitchFamily="18" charset="0"/>
              </a:rPr>
              <a:t>I.3. Informer et protéger</a:t>
            </a:r>
          </a:p>
          <a:p>
            <a:r>
              <a:rPr lang="fr-FR" dirty="0">
                <a:latin typeface="Calibri" panose="020F0502020204030204" pitchFamily="34" charset="0"/>
                <a:ea typeface="Calibri" panose="020F0502020204030204" pitchFamily="34" charset="0"/>
                <a:cs typeface="Times New Roman" panose="02020603050405020304" pitchFamily="18" charset="0"/>
              </a:rPr>
              <a:t>		</a:t>
            </a:r>
            <a:r>
              <a:rPr lang="fr-FR" dirty="0">
                <a:solidFill>
                  <a:srgbClr val="00B0F0"/>
                </a:solidFill>
                <a:latin typeface="Calibri" panose="020F0502020204030204" pitchFamily="34" charset="0"/>
                <a:cs typeface="Times New Roman" panose="02020603050405020304" pitchFamily="18" charset="0"/>
              </a:rPr>
              <a:t>a) Les équipes et/ou sous-traitants</a:t>
            </a:r>
          </a:p>
          <a:p>
            <a:r>
              <a:rPr lang="fr-FR" dirty="0">
                <a:solidFill>
                  <a:srgbClr val="00B0F0"/>
                </a:solidFill>
                <a:latin typeface="Calibri" panose="020F0502020204030204" pitchFamily="34" charset="0"/>
                <a:cs typeface="Times New Roman" panose="02020603050405020304" pitchFamily="18" charset="0"/>
              </a:rPr>
              <a:t>		b) Les utilisateurs</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i="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i. Comment tenir informer les utilisateurs sur leurs droits</a:t>
            </a:r>
          </a:p>
          <a:p>
            <a:r>
              <a:rPr lang="fr-FR" i="1"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			</a:t>
            </a:r>
            <a:r>
              <a:rPr lang="fr-FR" sz="1800" i="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ii. Comment permettre aux utilisateurs d’exercer leurs droits</a:t>
            </a:r>
            <a:endParaRPr lang="fr-FR" i="1" dirty="0">
              <a:solidFill>
                <a:schemeClr val="accent1"/>
              </a:solidFill>
              <a:latin typeface="Calibri" panose="020F0502020204030204" pitchFamily="34" charset="0"/>
              <a:ea typeface="Calibri" panose="020F0502020204030204" pitchFamily="34" charset="0"/>
              <a:cs typeface="Times New Roman" panose="02020603050405020304" pitchFamily="18" charset="0"/>
            </a:endParaRPr>
          </a:p>
          <a:p>
            <a:r>
              <a:rPr lang="fr-FR" sz="18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II. Les points spécifiques à souligner</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b="1" dirty="0">
                <a:solidFill>
                  <a:schemeClr val="accent2"/>
                </a:solidFill>
                <a:latin typeface="Calibri" panose="020F0502020204030204" pitchFamily="34" charset="0"/>
                <a:cs typeface="Times New Roman" panose="02020603050405020304" pitchFamily="18" charset="0"/>
              </a:rPr>
              <a:t>II.1. La sécurisation des données</a:t>
            </a:r>
          </a:p>
          <a:p>
            <a:r>
              <a:rPr lang="fr-FR" dirty="0">
                <a:latin typeface="Calibri" panose="020F0502020204030204" pitchFamily="34" charset="0"/>
                <a:ea typeface="Calibri" panose="020F0502020204030204" pitchFamily="34" charset="0"/>
                <a:cs typeface="Times New Roman" panose="02020603050405020304" pitchFamily="18" charset="0"/>
              </a:rPr>
              <a:t>		</a:t>
            </a:r>
            <a:r>
              <a:rPr lang="fr-FR" dirty="0">
                <a:solidFill>
                  <a:srgbClr val="00B0F0"/>
                </a:solidFill>
                <a:latin typeface="Calibri" panose="020F0502020204030204" pitchFamily="34" charset="0"/>
                <a:cs typeface="Times New Roman" panose="02020603050405020304" pitchFamily="18" charset="0"/>
              </a:rPr>
              <a:t>a) Sécurisé son environnement de développement</a:t>
            </a:r>
          </a:p>
          <a:p>
            <a:r>
              <a:rPr lang="fr-FR" dirty="0">
                <a:solidFill>
                  <a:srgbClr val="00B0F0"/>
                </a:solidFill>
                <a:latin typeface="Calibri" panose="020F0502020204030204" pitchFamily="34" charset="0"/>
                <a:cs typeface="Times New Roman" panose="02020603050405020304" pitchFamily="18" charset="0"/>
              </a:rPr>
              <a:t>		b) La gestion du code source</a:t>
            </a:r>
          </a:p>
          <a:p>
            <a:r>
              <a:rPr lang="fr-FR" dirty="0">
                <a:solidFill>
                  <a:srgbClr val="00B0F0"/>
                </a:solidFill>
                <a:latin typeface="Calibri" panose="020F0502020204030204" pitchFamily="34" charset="0"/>
                <a:cs typeface="Times New Roman" panose="02020603050405020304" pitchFamily="18" charset="0"/>
              </a:rPr>
              <a:t>		c) Choix de l’architecture</a:t>
            </a:r>
          </a:p>
          <a:p>
            <a:r>
              <a:rPr lang="fr-FR" dirty="0">
                <a:solidFill>
                  <a:srgbClr val="00B0F0"/>
                </a:solidFill>
                <a:latin typeface="Calibri" panose="020F0502020204030204" pitchFamily="34" charset="0"/>
                <a:cs typeface="Times New Roman" panose="02020603050405020304" pitchFamily="18" charset="0"/>
              </a:rPr>
              <a:t>		d) La gestion des permissions</a:t>
            </a:r>
          </a:p>
          <a:p>
            <a:r>
              <a:rPr lang="fr-FR" dirty="0">
                <a:solidFill>
                  <a:srgbClr val="00B0F0"/>
                </a:solidFill>
                <a:latin typeface="Calibri" panose="020F0502020204030204" pitchFamily="34" charset="0"/>
                <a:cs typeface="Times New Roman" panose="02020603050405020304" pitchFamily="18" charset="0"/>
              </a:rPr>
              <a:t>		e) Sécurisation des données</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b="1" dirty="0">
                <a:solidFill>
                  <a:schemeClr val="accent2"/>
                </a:solidFill>
                <a:latin typeface="Calibri" panose="020F0502020204030204" pitchFamily="34" charset="0"/>
                <a:cs typeface="Times New Roman" panose="02020603050405020304" pitchFamily="18" charset="0"/>
              </a:rPr>
              <a:t>II.2 L’anonymisation des données</a:t>
            </a:r>
          </a:p>
          <a:p>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340422450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53706-7DD2-48CC-9F14-96419D1DC841}"/>
              </a:ext>
            </a:extLst>
          </p:cNvPr>
          <p:cNvSpPr>
            <a:spLocks noGrp="1"/>
          </p:cNvSpPr>
          <p:nvPr>
            <p:ph type="ctrTitle"/>
          </p:nvPr>
        </p:nvSpPr>
        <p:spPr>
          <a:xfrm>
            <a:off x="295275" y="0"/>
            <a:ext cx="9712153" cy="1096899"/>
          </a:xfrm>
        </p:spPr>
        <p:txBody>
          <a:bodyPr anchor="ctr"/>
          <a:lstStyle/>
          <a:p>
            <a:pPr algn="ctr"/>
            <a:r>
              <a:rPr lang="fr-FR" sz="2800" b="1" dirty="0">
                <a:solidFill>
                  <a:schemeClr val="accent2">
                    <a:lumMod val="75000"/>
                  </a:schemeClr>
                </a:solidFill>
              </a:rPr>
              <a:t>II.1.a) Sécuriser son environnement de travail</a:t>
            </a:r>
            <a:endParaRPr lang="fr-FR" sz="2800" dirty="0">
              <a:solidFill>
                <a:schemeClr val="accent2">
                  <a:lumMod val="75000"/>
                </a:schemeClr>
              </a:solidFill>
            </a:endParaRPr>
          </a:p>
        </p:txBody>
      </p:sp>
      <p:sp>
        <p:nvSpPr>
          <p:cNvPr id="3" name="Sous-titre 2">
            <a:extLst>
              <a:ext uri="{FF2B5EF4-FFF2-40B4-BE49-F238E27FC236}">
                <a16:creationId xmlns:a16="http://schemas.microsoft.com/office/drawing/2014/main" id="{C9D9A6CC-4DAE-4319-B54B-8358A9654317}"/>
              </a:ext>
            </a:extLst>
          </p:cNvPr>
          <p:cNvSpPr>
            <a:spLocks noGrp="1"/>
          </p:cNvSpPr>
          <p:nvPr>
            <p:ph type="subTitle" idx="1"/>
          </p:nvPr>
        </p:nvSpPr>
        <p:spPr>
          <a:xfrm>
            <a:off x="4425064" y="5962444"/>
            <a:ext cx="7766936" cy="883328"/>
          </a:xfrm>
        </p:spPr>
        <p:txBody>
          <a:bodyPr/>
          <a:lstStyle/>
          <a:p>
            <a:r>
              <a:rPr lang="fr-FR" dirty="0">
                <a:solidFill>
                  <a:schemeClr val="bg1"/>
                </a:solidFill>
              </a:rPr>
              <a:t>FALL </a:t>
            </a:r>
            <a:r>
              <a:rPr lang="fr-FR" dirty="0" err="1">
                <a:solidFill>
                  <a:schemeClr val="bg1"/>
                </a:solidFill>
              </a:rPr>
              <a:t>Ngnague</a:t>
            </a:r>
            <a:endParaRPr lang="fr-FR" dirty="0">
              <a:solidFill>
                <a:schemeClr val="bg1"/>
              </a:solidFill>
            </a:endParaRPr>
          </a:p>
          <a:p>
            <a:r>
              <a:rPr lang="fr-FR" dirty="0">
                <a:solidFill>
                  <a:schemeClr val="bg1"/>
                </a:solidFill>
              </a:rPr>
              <a:t>RICHAUDEAU Maxime</a:t>
            </a:r>
          </a:p>
        </p:txBody>
      </p:sp>
      <p:pic>
        <p:nvPicPr>
          <p:cNvPr id="4" name="Image 3">
            <a:extLst>
              <a:ext uri="{FF2B5EF4-FFF2-40B4-BE49-F238E27FC236}">
                <a16:creationId xmlns:a16="http://schemas.microsoft.com/office/drawing/2014/main" id="{53ACB7D8-AC93-475F-ABEF-D5910A1E67E7}"/>
              </a:ext>
            </a:extLst>
          </p:cNvPr>
          <p:cNvPicPr>
            <a:picLocks noChangeAspect="1"/>
          </p:cNvPicPr>
          <p:nvPr/>
        </p:nvPicPr>
        <p:blipFill>
          <a:blip r:embed="rId2"/>
          <a:stretch>
            <a:fillRect/>
          </a:stretch>
        </p:blipFill>
        <p:spPr>
          <a:xfrm>
            <a:off x="9515474" y="0"/>
            <a:ext cx="2898169" cy="883328"/>
          </a:xfrm>
          <a:prstGeom prst="rect">
            <a:avLst/>
          </a:prstGeom>
          <a:noFill/>
          <a:ln cap="flat">
            <a:noFill/>
          </a:ln>
        </p:spPr>
      </p:pic>
      <p:sp>
        <p:nvSpPr>
          <p:cNvPr id="5" name="ZoneTexte 4">
            <a:extLst>
              <a:ext uri="{FF2B5EF4-FFF2-40B4-BE49-F238E27FC236}">
                <a16:creationId xmlns:a16="http://schemas.microsoft.com/office/drawing/2014/main" id="{1D345694-17CC-4AC8-9BB8-47AA55A60447}"/>
              </a:ext>
            </a:extLst>
          </p:cNvPr>
          <p:cNvSpPr txBox="1"/>
          <p:nvPr/>
        </p:nvSpPr>
        <p:spPr>
          <a:xfrm>
            <a:off x="609600" y="811149"/>
            <a:ext cx="10763250" cy="6263253"/>
          </a:xfrm>
          <a:prstGeom prst="rect">
            <a:avLst/>
          </a:prstGeom>
          <a:noFill/>
        </p:spPr>
        <p:txBody>
          <a:bodyPr wrap="square" rtlCol="0">
            <a:spAutoFit/>
          </a:bodyPr>
          <a:lstStyle/>
          <a:p>
            <a:r>
              <a:rPr lang="fr-FR" sz="2400" b="1" dirty="0">
                <a:solidFill>
                  <a:schemeClr val="accent2">
                    <a:lumMod val="75000"/>
                  </a:schemeClr>
                </a:solidFill>
                <a:latin typeface="Calibri" panose="020F0502020204030204" pitchFamily="34" charset="0"/>
                <a:cs typeface="Times New Roman" panose="02020603050405020304" pitchFamily="18" charset="0"/>
              </a:rPr>
              <a:t>Quelles sont les étapes à suivre ?</a:t>
            </a:r>
          </a:p>
          <a:p>
            <a:endParaRPr lang="fr-FR" dirty="0">
              <a:solidFill>
                <a:schemeClr val="accent1">
                  <a:lumMod val="50000"/>
                </a:schemeClr>
              </a:solidFill>
              <a:latin typeface="Calibri" panose="020F0502020204030204" pitchFamily="34" charset="0"/>
              <a:cs typeface="Times New Roman" panose="02020603050405020304" pitchFamily="18" charset="0"/>
            </a:endParaRPr>
          </a:p>
          <a:p>
            <a:r>
              <a:rPr lang="fr-FR" dirty="0">
                <a:solidFill>
                  <a:schemeClr val="accent1">
                    <a:lumMod val="50000"/>
                  </a:schemeClr>
                </a:solidFill>
                <a:latin typeface="Calibri" panose="020F0502020204030204" pitchFamily="34" charset="0"/>
                <a:cs typeface="Times New Roman" panose="02020603050405020304" pitchFamily="18" charset="0"/>
              </a:rPr>
              <a:t>	La première étape est donc d’évaluer les risques inhérents aux outils et processus utilisés pour le 	développement. Attention aux accès sur les outils dans le cloud, typiquement GitHub. Il est nécessaire 	de recenser les mesures de sécurité existantes et de définir une personne en charge de la couverture 	de risques. </a:t>
            </a:r>
          </a:p>
          <a:p>
            <a:endParaRPr lang="fr-FR" dirty="0">
              <a:solidFill>
                <a:schemeClr val="accent1">
                  <a:lumMod val="50000"/>
                </a:schemeClr>
              </a:solidFill>
              <a:latin typeface="Calibri" panose="020F0502020204030204" pitchFamily="34" charset="0"/>
              <a:cs typeface="Times New Roman" panose="02020603050405020304" pitchFamily="18" charset="0"/>
            </a:endParaRPr>
          </a:p>
          <a:p>
            <a:r>
              <a:rPr lang="fr-FR" dirty="0">
                <a:solidFill>
                  <a:schemeClr val="accent1">
                    <a:lumMod val="50000"/>
                  </a:schemeClr>
                </a:solidFill>
                <a:latin typeface="Calibri" panose="020F0502020204030204" pitchFamily="34" charset="0"/>
                <a:cs typeface="Times New Roman" panose="02020603050405020304" pitchFamily="18" charset="0"/>
              </a:rPr>
              <a:t>	La seconde étape est de sécuriser les serveurs et les postes de travail d'une façon homogène et 	reproductible afin que toute nouvelle personne puisse se mettre à jour vis-à-vis des dispositions liées à 	la sécurité des données. La CNIL offre une liste de recommandations sur ce sujet.</a:t>
            </a:r>
          </a:p>
          <a:p>
            <a:r>
              <a:rPr lang="fr-FR" dirty="0">
                <a:solidFill>
                  <a:schemeClr val="accent1">
                    <a:lumMod val="50000"/>
                  </a:schemeClr>
                </a:solidFill>
                <a:latin typeface="Calibri" panose="020F0502020204030204" pitchFamily="34" charset="0"/>
                <a:cs typeface="Times New Roman" panose="02020603050405020304" pitchFamily="18" charset="0"/>
              </a:rPr>
              <a:t>	Mettre en commun dans un document les différentes mesures et configurations peut être un bon 	moyen de les homogénéisé et de les rendre reproductibles. Enfin les mises à jour régulières sont 	indispensables à l’efficacité du système de sécurisation des données.</a:t>
            </a:r>
          </a:p>
          <a:p>
            <a:endParaRPr lang="fr-FR" dirty="0">
              <a:solidFill>
                <a:schemeClr val="accent1">
                  <a:lumMod val="50000"/>
                </a:schemeClr>
              </a:solidFill>
              <a:latin typeface="Calibri" panose="020F0502020204030204" pitchFamily="34" charset="0"/>
              <a:cs typeface="Times New Roman" panose="02020603050405020304" pitchFamily="18" charset="0"/>
            </a:endParaRPr>
          </a:p>
          <a:p>
            <a:r>
              <a:rPr lang="fr-FR" dirty="0">
                <a:solidFill>
                  <a:schemeClr val="accent1">
                    <a:lumMod val="50000"/>
                  </a:schemeClr>
                </a:solidFill>
                <a:latin typeface="Calibri" panose="020F0502020204030204" pitchFamily="34" charset="0"/>
                <a:cs typeface="Times New Roman" panose="02020603050405020304" pitchFamily="18" charset="0"/>
              </a:rPr>
              <a:t>	Une dernière étape peut être d’optimiser la gestion des accès aux données et de tracer toute 	intervention sur les jeux de données tout cela répertorié dans des journaux de logs.</a:t>
            </a:r>
          </a:p>
          <a:p>
            <a:endParaRPr lang="fr-FR" sz="1400" b="1" dirty="0">
              <a:solidFill>
                <a:schemeClr val="accent2">
                  <a:lumMod val="75000"/>
                </a:schemeClr>
              </a:solidFill>
              <a:latin typeface="Calibri" panose="020F0502020204030204" pitchFamily="34" charset="0"/>
              <a:cs typeface="Times New Roman" panose="02020603050405020304" pitchFamily="18" charset="0"/>
            </a:endParaRPr>
          </a:p>
          <a:p>
            <a:endParaRPr lang="fr-FR" sz="1400" b="1" dirty="0">
              <a:solidFill>
                <a:schemeClr val="accent2">
                  <a:lumMod val="75000"/>
                </a:schemeClr>
              </a:solidFill>
              <a:latin typeface="Calibri" panose="020F0502020204030204" pitchFamily="34" charset="0"/>
              <a:cs typeface="Times New Roman" panose="02020603050405020304" pitchFamily="18" charset="0"/>
            </a:endParaRPr>
          </a:p>
          <a:p>
            <a:endParaRPr lang="fr-FR" sz="1400" b="1" dirty="0">
              <a:solidFill>
                <a:schemeClr val="accent2">
                  <a:lumMod val="75000"/>
                </a:schemeClr>
              </a:solidFill>
              <a:latin typeface="Calibri" panose="020F0502020204030204" pitchFamily="34" charset="0"/>
              <a:cs typeface="Times New Roman" panose="02020603050405020304" pitchFamily="18" charset="0"/>
            </a:endParaRPr>
          </a:p>
          <a:p>
            <a:r>
              <a:rPr lang="fr-FR" sz="1400" b="1" dirty="0">
                <a:solidFill>
                  <a:schemeClr val="accent2">
                    <a:lumMod val="75000"/>
                  </a:schemeClr>
                </a:solidFill>
                <a:latin typeface="Calibri" panose="020F0502020204030204" pitchFamily="34" charset="0"/>
                <a:cs typeface="Times New Roman" panose="02020603050405020304" pitchFamily="18" charset="0"/>
              </a:rPr>
              <a:t>Pour plus d’informations sur les notions abordées :</a:t>
            </a:r>
          </a:p>
          <a:p>
            <a:endParaRPr lang="fr-FR" sz="500" b="1" dirty="0">
              <a:solidFill>
                <a:schemeClr val="accent2">
                  <a:lumMod val="75000"/>
                </a:schemeClr>
              </a:solidFill>
              <a:latin typeface="Calibri" panose="020F0502020204030204" pitchFamily="34" charset="0"/>
              <a:cs typeface="Times New Roman" panose="02020603050405020304" pitchFamily="18" charset="0"/>
            </a:endParaRPr>
          </a:p>
          <a:p>
            <a:r>
              <a:rPr lang="fr-FR" sz="1400" b="1" dirty="0">
                <a:solidFill>
                  <a:schemeClr val="accent2">
                    <a:lumMod val="75000"/>
                  </a:schemeClr>
                </a:solidFill>
                <a:latin typeface="Calibri" panose="020F0502020204030204" pitchFamily="34" charset="0"/>
                <a:cs typeface="Times New Roman" panose="02020603050405020304" pitchFamily="18" charset="0"/>
              </a:rPr>
              <a:t>	 </a:t>
            </a:r>
            <a:r>
              <a:rPr lang="fr-FR" sz="1400" dirty="0">
                <a:solidFill>
                  <a:schemeClr val="accent1">
                    <a:lumMod val="50000"/>
                  </a:schemeClr>
                </a:solidFill>
                <a:latin typeface="Calibri" panose="020F0502020204030204" pitchFamily="34" charset="0"/>
                <a:cs typeface="Times New Roman" panose="02020603050405020304" pitchFamily="18" charset="0"/>
                <a:hlinkClick r:id="rId3"/>
              </a:rPr>
              <a:t>https://www.cnil.fr/sites/default/files/atoms/files/cnil_guide_securite_personnelle.pdf</a:t>
            </a:r>
            <a:r>
              <a:rPr lang="fr-FR" sz="1400" dirty="0">
                <a:solidFill>
                  <a:schemeClr val="accent1">
                    <a:lumMod val="50000"/>
                  </a:schemeClr>
                </a:solidFill>
                <a:latin typeface="Calibri" panose="020F0502020204030204" pitchFamily="34" charset="0"/>
                <a:cs typeface="Times New Roman" panose="02020603050405020304" pitchFamily="18" charset="0"/>
              </a:rPr>
              <a:t> </a:t>
            </a:r>
          </a:p>
          <a:p>
            <a:endParaRPr lang="fr-FR" sz="1400" dirty="0">
              <a:solidFill>
                <a:schemeClr val="accent1">
                  <a:lumMod val="50000"/>
                </a:schemeClr>
              </a:solidFill>
              <a:latin typeface="Calibri" panose="020F0502020204030204" pitchFamily="34" charset="0"/>
              <a:cs typeface="Times New Roman" panose="02020603050405020304" pitchFamily="18" charset="0"/>
            </a:endParaRPr>
          </a:p>
          <a:p>
            <a:endParaRPr lang="fr-FR" dirty="0">
              <a:solidFill>
                <a:schemeClr val="accent1">
                  <a:lumMod val="50000"/>
                </a:schemeClr>
              </a:solidFill>
              <a:latin typeface="Calibri" panose="020F0502020204030204" pitchFamily="34" charset="0"/>
              <a:cs typeface="Times New Roman" panose="02020603050405020304" pitchFamily="18" charset="0"/>
            </a:endParaRPr>
          </a:p>
        </p:txBody>
      </p:sp>
      <p:sp>
        <p:nvSpPr>
          <p:cNvPr id="6" name="ZoneTexte 5">
            <a:extLst>
              <a:ext uri="{FF2B5EF4-FFF2-40B4-BE49-F238E27FC236}">
                <a16:creationId xmlns:a16="http://schemas.microsoft.com/office/drawing/2014/main" id="{64858B49-2A13-4D88-81B4-BB0B21006C0B}"/>
              </a:ext>
            </a:extLst>
          </p:cNvPr>
          <p:cNvSpPr txBox="1"/>
          <p:nvPr/>
        </p:nvSpPr>
        <p:spPr>
          <a:xfrm>
            <a:off x="157161" y="1800225"/>
            <a:ext cx="1323975" cy="461665"/>
          </a:xfrm>
          <a:prstGeom prst="rect">
            <a:avLst/>
          </a:prstGeom>
          <a:noFill/>
        </p:spPr>
        <p:txBody>
          <a:bodyPr wrap="square" rtlCol="0">
            <a:spAutoFit/>
          </a:bodyPr>
          <a:lstStyle/>
          <a:p>
            <a:r>
              <a:rPr lang="fr-FR" sz="2400" b="1" dirty="0">
                <a:solidFill>
                  <a:schemeClr val="accent2">
                    <a:lumMod val="75000"/>
                  </a:schemeClr>
                </a:solidFill>
                <a:latin typeface="Calibri" panose="020F0502020204030204" pitchFamily="34" charset="0"/>
                <a:cs typeface="Times New Roman" panose="02020603050405020304" pitchFamily="18" charset="0"/>
              </a:rPr>
              <a:t>EVALUER</a:t>
            </a:r>
          </a:p>
        </p:txBody>
      </p:sp>
      <p:sp>
        <p:nvSpPr>
          <p:cNvPr id="7" name="ZoneTexte 6">
            <a:extLst>
              <a:ext uri="{FF2B5EF4-FFF2-40B4-BE49-F238E27FC236}">
                <a16:creationId xmlns:a16="http://schemas.microsoft.com/office/drawing/2014/main" id="{C4E1B241-ABBB-4949-820E-B6DE227B9A5F}"/>
              </a:ext>
            </a:extLst>
          </p:cNvPr>
          <p:cNvSpPr txBox="1"/>
          <p:nvPr/>
        </p:nvSpPr>
        <p:spPr>
          <a:xfrm>
            <a:off x="-14288" y="3406454"/>
            <a:ext cx="1666874" cy="461665"/>
          </a:xfrm>
          <a:prstGeom prst="rect">
            <a:avLst/>
          </a:prstGeom>
          <a:noFill/>
        </p:spPr>
        <p:txBody>
          <a:bodyPr wrap="square" rtlCol="0">
            <a:spAutoFit/>
          </a:bodyPr>
          <a:lstStyle/>
          <a:p>
            <a:r>
              <a:rPr lang="fr-FR" sz="2400" b="1" dirty="0">
                <a:solidFill>
                  <a:schemeClr val="accent2">
                    <a:lumMod val="75000"/>
                  </a:schemeClr>
                </a:solidFill>
                <a:latin typeface="Calibri" panose="020F0502020204030204" pitchFamily="34" charset="0"/>
                <a:cs typeface="Times New Roman" panose="02020603050405020304" pitchFamily="18" charset="0"/>
              </a:rPr>
              <a:t>SECURISER</a:t>
            </a:r>
          </a:p>
        </p:txBody>
      </p:sp>
      <p:sp>
        <p:nvSpPr>
          <p:cNvPr id="8" name="ZoneTexte 7">
            <a:extLst>
              <a:ext uri="{FF2B5EF4-FFF2-40B4-BE49-F238E27FC236}">
                <a16:creationId xmlns:a16="http://schemas.microsoft.com/office/drawing/2014/main" id="{CEE2B14F-32C6-4978-BA78-3E8BF1EFF2EB}"/>
              </a:ext>
            </a:extLst>
          </p:cNvPr>
          <p:cNvSpPr txBox="1"/>
          <p:nvPr/>
        </p:nvSpPr>
        <p:spPr>
          <a:xfrm>
            <a:off x="-14288" y="4802278"/>
            <a:ext cx="1666874" cy="461665"/>
          </a:xfrm>
          <a:prstGeom prst="rect">
            <a:avLst/>
          </a:prstGeom>
          <a:noFill/>
        </p:spPr>
        <p:txBody>
          <a:bodyPr wrap="square" rtlCol="0">
            <a:spAutoFit/>
          </a:bodyPr>
          <a:lstStyle/>
          <a:p>
            <a:r>
              <a:rPr lang="fr-FR" sz="2400" b="1" dirty="0">
                <a:solidFill>
                  <a:schemeClr val="accent2">
                    <a:lumMod val="75000"/>
                  </a:schemeClr>
                </a:solidFill>
                <a:latin typeface="Calibri" panose="020F0502020204030204" pitchFamily="34" charset="0"/>
                <a:cs typeface="Times New Roman" panose="02020603050405020304" pitchFamily="18" charset="0"/>
              </a:rPr>
              <a:t>OPTIMISER</a:t>
            </a:r>
          </a:p>
        </p:txBody>
      </p:sp>
    </p:spTree>
    <p:extLst>
      <p:ext uri="{BB962C8B-B14F-4D97-AF65-F5344CB8AC3E}">
        <p14:creationId xmlns:p14="http://schemas.microsoft.com/office/powerpoint/2010/main" val="349668117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53706-7DD2-48CC-9F14-96419D1DC841}"/>
              </a:ext>
            </a:extLst>
          </p:cNvPr>
          <p:cNvSpPr>
            <a:spLocks noGrp="1"/>
          </p:cNvSpPr>
          <p:nvPr>
            <p:ph type="ctrTitle"/>
          </p:nvPr>
        </p:nvSpPr>
        <p:spPr>
          <a:xfrm>
            <a:off x="295275" y="0"/>
            <a:ext cx="9712153" cy="1096899"/>
          </a:xfrm>
        </p:spPr>
        <p:txBody>
          <a:bodyPr anchor="ctr"/>
          <a:lstStyle/>
          <a:p>
            <a:pPr algn="ctr"/>
            <a:r>
              <a:rPr lang="fr-FR" sz="2800" b="1" dirty="0">
                <a:solidFill>
                  <a:schemeClr val="accent2">
                    <a:lumMod val="75000"/>
                  </a:schemeClr>
                </a:solidFill>
              </a:rPr>
              <a:t>II.1.b) La gestion du code source</a:t>
            </a:r>
            <a:endParaRPr lang="fr-FR" sz="2800" dirty="0">
              <a:solidFill>
                <a:schemeClr val="accent2">
                  <a:lumMod val="75000"/>
                </a:schemeClr>
              </a:solidFill>
            </a:endParaRPr>
          </a:p>
        </p:txBody>
      </p:sp>
      <p:sp>
        <p:nvSpPr>
          <p:cNvPr id="3" name="Sous-titre 2">
            <a:extLst>
              <a:ext uri="{FF2B5EF4-FFF2-40B4-BE49-F238E27FC236}">
                <a16:creationId xmlns:a16="http://schemas.microsoft.com/office/drawing/2014/main" id="{C9D9A6CC-4DAE-4319-B54B-8358A9654317}"/>
              </a:ext>
            </a:extLst>
          </p:cNvPr>
          <p:cNvSpPr>
            <a:spLocks noGrp="1"/>
          </p:cNvSpPr>
          <p:nvPr>
            <p:ph type="subTitle" idx="1"/>
          </p:nvPr>
        </p:nvSpPr>
        <p:spPr>
          <a:xfrm>
            <a:off x="4425064" y="5962444"/>
            <a:ext cx="7766936" cy="883328"/>
          </a:xfrm>
        </p:spPr>
        <p:txBody>
          <a:bodyPr/>
          <a:lstStyle/>
          <a:p>
            <a:r>
              <a:rPr lang="fr-FR" dirty="0">
                <a:solidFill>
                  <a:schemeClr val="bg1"/>
                </a:solidFill>
              </a:rPr>
              <a:t>FALL </a:t>
            </a:r>
            <a:r>
              <a:rPr lang="fr-FR" dirty="0" err="1">
                <a:solidFill>
                  <a:schemeClr val="bg1"/>
                </a:solidFill>
              </a:rPr>
              <a:t>Ngnague</a:t>
            </a:r>
            <a:endParaRPr lang="fr-FR" dirty="0">
              <a:solidFill>
                <a:schemeClr val="bg1"/>
              </a:solidFill>
            </a:endParaRPr>
          </a:p>
          <a:p>
            <a:r>
              <a:rPr lang="fr-FR" dirty="0">
                <a:solidFill>
                  <a:schemeClr val="bg1"/>
                </a:solidFill>
              </a:rPr>
              <a:t>RICHAUDEAU Maxime</a:t>
            </a:r>
          </a:p>
        </p:txBody>
      </p:sp>
      <p:pic>
        <p:nvPicPr>
          <p:cNvPr id="4" name="Image 3">
            <a:extLst>
              <a:ext uri="{FF2B5EF4-FFF2-40B4-BE49-F238E27FC236}">
                <a16:creationId xmlns:a16="http://schemas.microsoft.com/office/drawing/2014/main" id="{53ACB7D8-AC93-475F-ABEF-D5910A1E67E7}"/>
              </a:ext>
            </a:extLst>
          </p:cNvPr>
          <p:cNvPicPr>
            <a:picLocks noChangeAspect="1"/>
          </p:cNvPicPr>
          <p:nvPr/>
        </p:nvPicPr>
        <p:blipFill>
          <a:blip r:embed="rId2"/>
          <a:stretch>
            <a:fillRect/>
          </a:stretch>
        </p:blipFill>
        <p:spPr>
          <a:xfrm>
            <a:off x="9515474" y="0"/>
            <a:ext cx="2898169" cy="883328"/>
          </a:xfrm>
          <a:prstGeom prst="rect">
            <a:avLst/>
          </a:prstGeom>
          <a:noFill/>
          <a:ln cap="flat">
            <a:noFill/>
          </a:ln>
        </p:spPr>
      </p:pic>
      <p:sp>
        <p:nvSpPr>
          <p:cNvPr id="5" name="ZoneTexte 4">
            <a:extLst>
              <a:ext uri="{FF2B5EF4-FFF2-40B4-BE49-F238E27FC236}">
                <a16:creationId xmlns:a16="http://schemas.microsoft.com/office/drawing/2014/main" id="{1D345694-17CC-4AC8-9BB8-47AA55A60447}"/>
              </a:ext>
            </a:extLst>
          </p:cNvPr>
          <p:cNvSpPr txBox="1"/>
          <p:nvPr/>
        </p:nvSpPr>
        <p:spPr>
          <a:xfrm>
            <a:off x="609600" y="811149"/>
            <a:ext cx="10763250" cy="6124754"/>
          </a:xfrm>
          <a:prstGeom prst="rect">
            <a:avLst/>
          </a:prstGeom>
          <a:noFill/>
        </p:spPr>
        <p:txBody>
          <a:bodyPr wrap="square" rtlCol="0">
            <a:spAutoFit/>
          </a:bodyPr>
          <a:lstStyle/>
          <a:p>
            <a:r>
              <a:rPr lang="fr-FR" sz="2400" b="1" dirty="0">
                <a:solidFill>
                  <a:schemeClr val="accent2">
                    <a:lumMod val="75000"/>
                  </a:schemeClr>
                </a:solidFill>
                <a:latin typeface="Calibri" panose="020F0502020204030204" pitchFamily="34" charset="0"/>
                <a:cs typeface="Times New Roman" panose="02020603050405020304" pitchFamily="18" charset="0"/>
              </a:rPr>
              <a:t>Pourquoi gérer son code source ?</a:t>
            </a:r>
          </a:p>
          <a:p>
            <a:endParaRPr lang="fr-FR" dirty="0">
              <a:solidFill>
                <a:schemeClr val="accent1">
                  <a:lumMod val="50000"/>
                </a:schemeClr>
              </a:solidFill>
              <a:latin typeface="Calibri" panose="020F0502020204030204" pitchFamily="34" charset="0"/>
              <a:cs typeface="Times New Roman" panose="02020603050405020304" pitchFamily="18" charset="0"/>
            </a:endParaRPr>
          </a:p>
          <a:p>
            <a:r>
              <a:rPr lang="fr-FR" dirty="0">
                <a:solidFill>
                  <a:schemeClr val="accent1">
                    <a:lumMod val="50000"/>
                  </a:schemeClr>
                </a:solidFill>
                <a:latin typeface="Calibri" panose="020F0502020204030204" pitchFamily="34" charset="0"/>
                <a:cs typeface="Times New Roman" panose="02020603050405020304" pitchFamily="18" charset="0"/>
              </a:rPr>
              <a:t>	Il est indispensable de connaitre le contenu du code source car celui-ci peut contenir des données 	personnelles qu’il ne faudrait divulguer. Pour cela des systèmes de Scanner de code permette de vérifier 	sa bonne qualité.</a:t>
            </a:r>
          </a:p>
          <a:p>
            <a:endParaRPr lang="fr-FR" dirty="0">
              <a:solidFill>
                <a:schemeClr val="accent1">
                  <a:lumMod val="50000"/>
                </a:schemeClr>
              </a:solidFill>
              <a:latin typeface="Calibri" panose="020F0502020204030204" pitchFamily="34" charset="0"/>
              <a:cs typeface="Times New Roman" panose="02020603050405020304" pitchFamily="18" charset="0"/>
            </a:endParaRPr>
          </a:p>
          <a:p>
            <a:r>
              <a:rPr lang="fr-FR" dirty="0">
                <a:solidFill>
                  <a:schemeClr val="accent1">
                    <a:lumMod val="50000"/>
                  </a:schemeClr>
                </a:solidFill>
                <a:latin typeface="Calibri" panose="020F0502020204030204" pitchFamily="34" charset="0"/>
                <a:cs typeface="Times New Roman" panose="02020603050405020304" pitchFamily="18" charset="0"/>
              </a:rPr>
              <a:t>	De plus, il peut être utile d’avoir recours à un logiciel de gestion de version, comme Git, qui permet de 	garder trace des avancées du développement en cours et de naviguer entre les différents stades 	d’avancement du projet. Il est donc possible d’intervenir sur un bout de code dont la non-conformité au 	RGPD avait échappé à l’attention du responsable et de le modifier de façon post-dev. </a:t>
            </a:r>
          </a:p>
          <a:p>
            <a:endParaRPr lang="fr-FR" dirty="0">
              <a:solidFill>
                <a:schemeClr val="accent1">
                  <a:lumMod val="50000"/>
                </a:schemeClr>
              </a:solidFill>
              <a:latin typeface="Calibri" panose="020F0502020204030204" pitchFamily="34" charset="0"/>
              <a:cs typeface="Times New Roman" panose="02020603050405020304" pitchFamily="18" charset="0"/>
            </a:endParaRPr>
          </a:p>
          <a:p>
            <a:r>
              <a:rPr lang="fr-FR" dirty="0">
                <a:solidFill>
                  <a:schemeClr val="accent1">
                    <a:lumMod val="50000"/>
                  </a:schemeClr>
                </a:solidFill>
                <a:latin typeface="Calibri" panose="020F0502020204030204" pitchFamily="34" charset="0"/>
                <a:cs typeface="Times New Roman" panose="02020603050405020304" pitchFamily="18" charset="0"/>
              </a:rPr>
              <a:t>	Toutefois, utiliser ce genre de logiciel implique des responsabilités notamment en termes d’accès et 	d’authentification. La CNIL conseille la mise en place d’une authentification forte voire même par clé 	SSH et que les accès soient nivelés et que les groupes formés aient des permissions spécifiques à leur 	besoin. </a:t>
            </a:r>
          </a:p>
          <a:p>
            <a:endParaRPr lang="fr-FR" dirty="0">
              <a:solidFill>
                <a:schemeClr val="accent1">
                  <a:lumMod val="50000"/>
                </a:schemeClr>
              </a:solidFill>
              <a:latin typeface="Calibri" panose="020F0502020204030204" pitchFamily="34" charset="0"/>
              <a:cs typeface="Times New Roman" panose="02020603050405020304" pitchFamily="18" charset="0"/>
            </a:endParaRPr>
          </a:p>
          <a:p>
            <a:r>
              <a:rPr lang="fr-FR" dirty="0">
                <a:solidFill>
                  <a:schemeClr val="accent1">
                    <a:lumMod val="50000"/>
                  </a:schemeClr>
                </a:solidFill>
                <a:latin typeface="Calibri" panose="020F0502020204030204" pitchFamily="34" charset="0"/>
                <a:cs typeface="Times New Roman" panose="02020603050405020304" pitchFamily="18" charset="0"/>
              </a:rPr>
              <a:t>	Enfin avant de publier le code en ligne, il faut s’assurer que cette action ne constitue pas un risque pour 	l’utilisateur. Pour cela des étapes de chiffrements déchiffrements des fichiers sources avant l’envoie du 	dépôt ainsi qu’une purge de ce dernier une fois le dépôt réalisé peuvent être mise en place.</a:t>
            </a:r>
          </a:p>
          <a:p>
            <a:endParaRPr lang="fr-FR" sz="1200" dirty="0">
              <a:solidFill>
                <a:schemeClr val="accent1">
                  <a:lumMod val="50000"/>
                </a:schemeClr>
              </a:solidFill>
              <a:latin typeface="Calibri" panose="020F0502020204030204" pitchFamily="34" charset="0"/>
              <a:cs typeface="Times New Roman" panose="02020603050405020304" pitchFamily="18" charset="0"/>
            </a:endParaRPr>
          </a:p>
          <a:p>
            <a:endParaRPr lang="fr-FR" sz="1400" dirty="0">
              <a:solidFill>
                <a:schemeClr val="accent1">
                  <a:lumMod val="50000"/>
                </a:schemeClr>
              </a:solidFill>
              <a:latin typeface="Calibri" panose="020F0502020204030204" pitchFamily="34" charset="0"/>
              <a:cs typeface="Times New Roman" panose="02020603050405020304" pitchFamily="18" charset="0"/>
            </a:endParaRPr>
          </a:p>
          <a:p>
            <a:endParaRPr lang="fr-FR" dirty="0">
              <a:solidFill>
                <a:schemeClr val="accent1">
                  <a:lumMod val="50000"/>
                </a:schemeClr>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683688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53706-7DD2-48CC-9F14-96419D1DC841}"/>
              </a:ext>
            </a:extLst>
          </p:cNvPr>
          <p:cNvSpPr>
            <a:spLocks noGrp="1"/>
          </p:cNvSpPr>
          <p:nvPr>
            <p:ph type="ctrTitle"/>
          </p:nvPr>
        </p:nvSpPr>
        <p:spPr>
          <a:xfrm>
            <a:off x="295275" y="0"/>
            <a:ext cx="9712153" cy="1096899"/>
          </a:xfrm>
        </p:spPr>
        <p:txBody>
          <a:bodyPr anchor="ctr"/>
          <a:lstStyle/>
          <a:p>
            <a:pPr algn="ctr"/>
            <a:r>
              <a:rPr lang="fr-FR" sz="2800" b="1" dirty="0">
                <a:solidFill>
                  <a:schemeClr val="accent2">
                    <a:lumMod val="75000"/>
                  </a:schemeClr>
                </a:solidFill>
              </a:rPr>
              <a:t>II.1.c) Choix de l’architecture</a:t>
            </a:r>
            <a:endParaRPr lang="fr-FR" sz="2800" dirty="0">
              <a:solidFill>
                <a:schemeClr val="accent2">
                  <a:lumMod val="75000"/>
                </a:schemeClr>
              </a:solidFill>
            </a:endParaRPr>
          </a:p>
        </p:txBody>
      </p:sp>
      <p:sp>
        <p:nvSpPr>
          <p:cNvPr id="3" name="Sous-titre 2">
            <a:extLst>
              <a:ext uri="{FF2B5EF4-FFF2-40B4-BE49-F238E27FC236}">
                <a16:creationId xmlns:a16="http://schemas.microsoft.com/office/drawing/2014/main" id="{C9D9A6CC-4DAE-4319-B54B-8358A9654317}"/>
              </a:ext>
            </a:extLst>
          </p:cNvPr>
          <p:cNvSpPr>
            <a:spLocks noGrp="1"/>
          </p:cNvSpPr>
          <p:nvPr>
            <p:ph type="subTitle" idx="1"/>
          </p:nvPr>
        </p:nvSpPr>
        <p:spPr>
          <a:xfrm>
            <a:off x="4425064" y="5962444"/>
            <a:ext cx="7766936" cy="883328"/>
          </a:xfrm>
        </p:spPr>
        <p:txBody>
          <a:bodyPr/>
          <a:lstStyle/>
          <a:p>
            <a:r>
              <a:rPr lang="fr-FR" dirty="0">
                <a:solidFill>
                  <a:schemeClr val="bg1"/>
                </a:solidFill>
              </a:rPr>
              <a:t>FALL </a:t>
            </a:r>
            <a:r>
              <a:rPr lang="fr-FR" dirty="0" err="1">
                <a:solidFill>
                  <a:schemeClr val="bg1"/>
                </a:solidFill>
              </a:rPr>
              <a:t>Ngnague</a:t>
            </a:r>
            <a:endParaRPr lang="fr-FR" dirty="0">
              <a:solidFill>
                <a:schemeClr val="bg1"/>
              </a:solidFill>
            </a:endParaRPr>
          </a:p>
          <a:p>
            <a:r>
              <a:rPr lang="fr-FR" dirty="0">
                <a:solidFill>
                  <a:schemeClr val="bg1"/>
                </a:solidFill>
              </a:rPr>
              <a:t>RICHAUDEAU Maxime</a:t>
            </a:r>
          </a:p>
        </p:txBody>
      </p:sp>
      <p:pic>
        <p:nvPicPr>
          <p:cNvPr id="4" name="Image 3">
            <a:extLst>
              <a:ext uri="{FF2B5EF4-FFF2-40B4-BE49-F238E27FC236}">
                <a16:creationId xmlns:a16="http://schemas.microsoft.com/office/drawing/2014/main" id="{53ACB7D8-AC93-475F-ABEF-D5910A1E67E7}"/>
              </a:ext>
            </a:extLst>
          </p:cNvPr>
          <p:cNvPicPr>
            <a:picLocks noChangeAspect="1"/>
          </p:cNvPicPr>
          <p:nvPr/>
        </p:nvPicPr>
        <p:blipFill>
          <a:blip r:embed="rId2"/>
          <a:stretch>
            <a:fillRect/>
          </a:stretch>
        </p:blipFill>
        <p:spPr>
          <a:xfrm>
            <a:off x="9515474" y="0"/>
            <a:ext cx="2898169" cy="883328"/>
          </a:xfrm>
          <a:prstGeom prst="rect">
            <a:avLst/>
          </a:prstGeom>
          <a:noFill/>
          <a:ln cap="flat">
            <a:noFill/>
          </a:ln>
        </p:spPr>
      </p:pic>
      <p:sp>
        <p:nvSpPr>
          <p:cNvPr id="5" name="ZoneTexte 4">
            <a:extLst>
              <a:ext uri="{FF2B5EF4-FFF2-40B4-BE49-F238E27FC236}">
                <a16:creationId xmlns:a16="http://schemas.microsoft.com/office/drawing/2014/main" id="{1D345694-17CC-4AC8-9BB8-47AA55A60447}"/>
              </a:ext>
            </a:extLst>
          </p:cNvPr>
          <p:cNvSpPr txBox="1"/>
          <p:nvPr/>
        </p:nvSpPr>
        <p:spPr>
          <a:xfrm>
            <a:off x="609600" y="811149"/>
            <a:ext cx="10487025" cy="5790431"/>
          </a:xfrm>
          <a:prstGeom prst="rect">
            <a:avLst/>
          </a:prstGeom>
          <a:noFill/>
        </p:spPr>
        <p:txBody>
          <a:bodyPr wrap="square" rtlCol="0">
            <a:spAutoFit/>
          </a:bodyPr>
          <a:lstStyle/>
          <a:p>
            <a:pPr algn="just">
              <a:lnSpc>
                <a:spcPct val="107000"/>
              </a:lnSpc>
              <a:spcAft>
                <a:spcPts val="800"/>
              </a:spcAft>
            </a:pPr>
            <a:r>
              <a:rPr lang="fr-FR" sz="2400" b="1" dirty="0">
                <a:solidFill>
                  <a:schemeClr val="accent2">
                    <a:lumMod val="75000"/>
                  </a:schemeClr>
                </a:solidFill>
                <a:latin typeface="Calibri" panose="020F0502020204030204" pitchFamily="34" charset="0"/>
                <a:cs typeface="Times New Roman" panose="02020603050405020304" pitchFamily="18" charset="0"/>
              </a:rPr>
              <a:t>Sur quels documents se fonde-t-elle en interne ?</a:t>
            </a:r>
          </a:p>
          <a:p>
            <a:pPr algn="just">
              <a:lnSpc>
                <a:spcPct val="107000"/>
              </a:lnSpc>
              <a:spcAft>
                <a:spcPts val="800"/>
              </a:spcAft>
            </a:pPr>
            <a:r>
              <a:rPr lang="fr-FR" dirty="0">
                <a:solidFill>
                  <a:schemeClr val="accent1">
                    <a:lumMod val="50000"/>
                  </a:schemeClr>
                </a:solidFill>
                <a:latin typeface="Calibri" panose="020F0502020204030204" pitchFamily="34" charset="0"/>
                <a:cs typeface="Times New Roman" panose="02020603050405020304" pitchFamily="18" charset="0"/>
              </a:rPr>
              <a:t>	En s’appuyant sur le registre d’activité et sur l’analyse d’impact, il est possible de conceptualiser 	l’architecture de l’application en prenant compte du parcours et du cycle de vie des données 	personnelles en son sein. Le choix des supports de données (stockage local, serveur, cloud) est une 	étape fondamentale de la conceptualisation de l’application. </a:t>
            </a:r>
          </a:p>
          <a:p>
            <a:pPr algn="just">
              <a:lnSpc>
                <a:spcPct val="107000"/>
              </a:lnSpc>
              <a:spcAft>
                <a:spcPts val="800"/>
              </a:spcAft>
            </a:pPr>
            <a:r>
              <a:rPr lang="fr-FR" dirty="0">
                <a:solidFill>
                  <a:schemeClr val="accent1">
                    <a:lumMod val="50000"/>
                  </a:schemeClr>
                </a:solidFill>
                <a:latin typeface="Calibri" panose="020F0502020204030204" pitchFamily="34" charset="0"/>
                <a:cs typeface="Times New Roman" panose="02020603050405020304" pitchFamily="18" charset="0"/>
              </a:rPr>
              <a:t>	La création de schéma de flux de données au sein de l’application peut permettre d’identifier les 	faiblesses de sécurité. De même lors des flux de données vers les espaces de stockages, il faut veiller 	à ce que l’intégrité de ces mêmes données soit conserver en route.</a:t>
            </a:r>
          </a:p>
          <a:p>
            <a:pPr algn="just">
              <a:lnSpc>
                <a:spcPct val="107000"/>
              </a:lnSpc>
              <a:spcAft>
                <a:spcPts val="800"/>
              </a:spcAft>
            </a:pPr>
            <a:r>
              <a:rPr lang="fr-FR" sz="2400" b="1" dirty="0">
                <a:solidFill>
                  <a:schemeClr val="accent2">
                    <a:lumMod val="75000"/>
                  </a:schemeClr>
                </a:solidFill>
                <a:latin typeface="Calibri" panose="020F0502020204030204" pitchFamily="34" charset="0"/>
                <a:cs typeface="Times New Roman" panose="02020603050405020304" pitchFamily="18" charset="0"/>
              </a:rPr>
              <a:t>Et si on opte pour un stockage externe (par un prestataire) ?</a:t>
            </a:r>
          </a:p>
          <a:p>
            <a:pPr algn="just">
              <a:lnSpc>
                <a:spcPct val="107000"/>
              </a:lnSpc>
              <a:spcAft>
                <a:spcPts val="800"/>
              </a:spcAft>
            </a:pPr>
            <a:r>
              <a:rPr lang="fr-FR" dirty="0">
                <a:solidFill>
                  <a:schemeClr val="accent1">
                    <a:lumMod val="50000"/>
                  </a:schemeClr>
                </a:solidFill>
                <a:latin typeface="Calibri" panose="020F0502020204030204" pitchFamily="34" charset="0"/>
                <a:cs typeface="Times New Roman" panose="02020603050405020304" pitchFamily="18" charset="0"/>
              </a:rPr>
              <a:t>	Pour cela, il faut s’assurer que les politiques du prestataire en matière de sécurisation des données 	et de transparence vis-à-vis de l’utilisateur sont en accord avec celles de l’entreprise et que les 	serveurs sont localisés dans des zones où le RGPD est en vigueur. </a:t>
            </a:r>
          </a:p>
          <a:p>
            <a:endParaRPr lang="fr-FR" sz="1400" dirty="0">
              <a:solidFill>
                <a:schemeClr val="accent1">
                  <a:lumMod val="50000"/>
                </a:schemeClr>
              </a:solidFill>
              <a:latin typeface="Calibri" panose="020F0502020204030204" pitchFamily="34" charset="0"/>
              <a:cs typeface="Times New Roman" panose="02020603050405020304" pitchFamily="18" charset="0"/>
            </a:endParaRPr>
          </a:p>
          <a:p>
            <a:endParaRPr lang="fr-FR" sz="1400" dirty="0">
              <a:solidFill>
                <a:schemeClr val="accent1">
                  <a:lumMod val="50000"/>
                </a:schemeClr>
              </a:solidFill>
              <a:latin typeface="Calibri" panose="020F0502020204030204" pitchFamily="34" charset="0"/>
              <a:cs typeface="Times New Roman" panose="02020603050405020304" pitchFamily="18" charset="0"/>
            </a:endParaRPr>
          </a:p>
          <a:p>
            <a:r>
              <a:rPr lang="fr-FR" sz="1400" b="1" dirty="0">
                <a:solidFill>
                  <a:schemeClr val="accent2">
                    <a:lumMod val="75000"/>
                  </a:schemeClr>
                </a:solidFill>
                <a:latin typeface="Calibri" panose="020F0502020204030204" pitchFamily="34" charset="0"/>
                <a:cs typeface="Times New Roman" panose="02020603050405020304" pitchFamily="18" charset="0"/>
              </a:rPr>
              <a:t>Pour plus d’informations sur les notions abordées :</a:t>
            </a:r>
          </a:p>
          <a:p>
            <a:endParaRPr lang="fr-FR" sz="500" b="1" dirty="0">
              <a:solidFill>
                <a:schemeClr val="accent2">
                  <a:lumMod val="75000"/>
                </a:schemeClr>
              </a:solidFill>
              <a:latin typeface="Calibri" panose="020F0502020204030204" pitchFamily="34" charset="0"/>
              <a:cs typeface="Times New Roman" panose="02020603050405020304" pitchFamily="18" charset="0"/>
            </a:endParaRPr>
          </a:p>
          <a:p>
            <a:r>
              <a:rPr lang="fr-FR" sz="1400" dirty="0">
                <a:solidFill>
                  <a:schemeClr val="accent2">
                    <a:lumMod val="75000"/>
                  </a:schemeClr>
                </a:solidFill>
                <a:latin typeface="Calibri" panose="020F0502020204030204" pitchFamily="34" charset="0"/>
                <a:cs typeface="Times New Roman" panose="02020603050405020304" pitchFamily="18" charset="0"/>
              </a:rPr>
              <a:t>	</a:t>
            </a:r>
            <a:r>
              <a:rPr lang="fr-FR" sz="1400" dirty="0">
                <a:solidFill>
                  <a:schemeClr val="accent2">
                    <a:lumMod val="75000"/>
                  </a:schemeClr>
                </a:solidFill>
                <a:latin typeface="Calibri" panose="020F0502020204030204" pitchFamily="34" charset="0"/>
                <a:cs typeface="Times New Roman" panose="02020603050405020304" pitchFamily="18" charset="0"/>
                <a:hlinkClick r:id="rId3"/>
              </a:rPr>
              <a:t>https://www.cnil.fr/fr/faire-un-choix-eclaire-de-son-architecture</a:t>
            </a:r>
            <a:r>
              <a:rPr lang="fr-FR" sz="1400" dirty="0">
                <a:solidFill>
                  <a:schemeClr val="accent2">
                    <a:lumMod val="75000"/>
                  </a:schemeClr>
                </a:solidFill>
                <a:latin typeface="Calibri" panose="020F0502020204030204" pitchFamily="34" charset="0"/>
                <a:cs typeface="Times New Roman" panose="02020603050405020304" pitchFamily="18" charset="0"/>
              </a:rPr>
              <a:t>  </a:t>
            </a:r>
            <a:endParaRPr lang="fr-FR" sz="1400" dirty="0">
              <a:solidFill>
                <a:schemeClr val="accent1">
                  <a:lumMod val="50000"/>
                </a:schemeClr>
              </a:solidFill>
              <a:latin typeface="Calibri" panose="020F0502020204030204" pitchFamily="34" charset="0"/>
              <a:cs typeface="Times New Roman" panose="02020603050405020304" pitchFamily="18" charset="0"/>
            </a:endParaRPr>
          </a:p>
          <a:p>
            <a:endParaRPr lang="fr-FR" dirty="0">
              <a:solidFill>
                <a:schemeClr val="accent1">
                  <a:lumMod val="50000"/>
                </a:schemeClr>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708631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53706-7DD2-48CC-9F14-96419D1DC841}"/>
              </a:ext>
            </a:extLst>
          </p:cNvPr>
          <p:cNvSpPr>
            <a:spLocks noGrp="1"/>
          </p:cNvSpPr>
          <p:nvPr>
            <p:ph type="ctrTitle"/>
          </p:nvPr>
        </p:nvSpPr>
        <p:spPr>
          <a:xfrm>
            <a:off x="295275" y="0"/>
            <a:ext cx="9712153" cy="1096899"/>
          </a:xfrm>
        </p:spPr>
        <p:txBody>
          <a:bodyPr anchor="ctr"/>
          <a:lstStyle/>
          <a:p>
            <a:pPr algn="ctr"/>
            <a:r>
              <a:rPr lang="fr-FR" sz="2800" b="1" dirty="0">
                <a:solidFill>
                  <a:schemeClr val="accent2">
                    <a:lumMod val="75000"/>
                  </a:schemeClr>
                </a:solidFill>
              </a:rPr>
              <a:t>II.1.d) La gestion des permissions</a:t>
            </a:r>
            <a:endParaRPr lang="fr-FR" sz="2800" dirty="0">
              <a:solidFill>
                <a:schemeClr val="accent2">
                  <a:lumMod val="75000"/>
                </a:schemeClr>
              </a:solidFill>
            </a:endParaRPr>
          </a:p>
        </p:txBody>
      </p:sp>
      <p:sp>
        <p:nvSpPr>
          <p:cNvPr id="3" name="Sous-titre 2">
            <a:extLst>
              <a:ext uri="{FF2B5EF4-FFF2-40B4-BE49-F238E27FC236}">
                <a16:creationId xmlns:a16="http://schemas.microsoft.com/office/drawing/2014/main" id="{C9D9A6CC-4DAE-4319-B54B-8358A9654317}"/>
              </a:ext>
            </a:extLst>
          </p:cNvPr>
          <p:cNvSpPr>
            <a:spLocks noGrp="1"/>
          </p:cNvSpPr>
          <p:nvPr>
            <p:ph type="subTitle" idx="1"/>
          </p:nvPr>
        </p:nvSpPr>
        <p:spPr>
          <a:xfrm>
            <a:off x="4425064" y="5962444"/>
            <a:ext cx="7766936" cy="883328"/>
          </a:xfrm>
        </p:spPr>
        <p:txBody>
          <a:bodyPr/>
          <a:lstStyle/>
          <a:p>
            <a:r>
              <a:rPr lang="fr-FR" dirty="0">
                <a:solidFill>
                  <a:schemeClr val="bg1"/>
                </a:solidFill>
              </a:rPr>
              <a:t>FALL </a:t>
            </a:r>
            <a:r>
              <a:rPr lang="fr-FR" dirty="0" err="1">
                <a:solidFill>
                  <a:schemeClr val="bg1"/>
                </a:solidFill>
              </a:rPr>
              <a:t>Ngnague</a:t>
            </a:r>
            <a:endParaRPr lang="fr-FR" dirty="0">
              <a:solidFill>
                <a:schemeClr val="bg1"/>
              </a:solidFill>
            </a:endParaRPr>
          </a:p>
          <a:p>
            <a:r>
              <a:rPr lang="fr-FR" dirty="0">
                <a:solidFill>
                  <a:schemeClr val="bg1"/>
                </a:solidFill>
              </a:rPr>
              <a:t>RICHAUDEAU Maxime</a:t>
            </a:r>
          </a:p>
        </p:txBody>
      </p:sp>
      <p:pic>
        <p:nvPicPr>
          <p:cNvPr id="4" name="Image 3">
            <a:extLst>
              <a:ext uri="{FF2B5EF4-FFF2-40B4-BE49-F238E27FC236}">
                <a16:creationId xmlns:a16="http://schemas.microsoft.com/office/drawing/2014/main" id="{53ACB7D8-AC93-475F-ABEF-D5910A1E67E7}"/>
              </a:ext>
            </a:extLst>
          </p:cNvPr>
          <p:cNvPicPr>
            <a:picLocks noChangeAspect="1"/>
          </p:cNvPicPr>
          <p:nvPr/>
        </p:nvPicPr>
        <p:blipFill>
          <a:blip r:embed="rId2"/>
          <a:stretch>
            <a:fillRect/>
          </a:stretch>
        </p:blipFill>
        <p:spPr>
          <a:xfrm>
            <a:off x="9515474" y="0"/>
            <a:ext cx="2898169" cy="883328"/>
          </a:xfrm>
          <a:prstGeom prst="rect">
            <a:avLst/>
          </a:prstGeom>
          <a:noFill/>
          <a:ln cap="flat">
            <a:noFill/>
          </a:ln>
        </p:spPr>
      </p:pic>
      <p:sp>
        <p:nvSpPr>
          <p:cNvPr id="5" name="ZoneTexte 4">
            <a:extLst>
              <a:ext uri="{FF2B5EF4-FFF2-40B4-BE49-F238E27FC236}">
                <a16:creationId xmlns:a16="http://schemas.microsoft.com/office/drawing/2014/main" id="{1D345694-17CC-4AC8-9BB8-47AA55A60447}"/>
              </a:ext>
            </a:extLst>
          </p:cNvPr>
          <p:cNvSpPr txBox="1"/>
          <p:nvPr/>
        </p:nvSpPr>
        <p:spPr>
          <a:xfrm>
            <a:off x="609600" y="811149"/>
            <a:ext cx="10763250" cy="5770811"/>
          </a:xfrm>
          <a:prstGeom prst="rect">
            <a:avLst/>
          </a:prstGeom>
          <a:noFill/>
        </p:spPr>
        <p:txBody>
          <a:bodyPr wrap="square" rtlCol="0">
            <a:spAutoFit/>
          </a:bodyPr>
          <a:lstStyle/>
          <a:p>
            <a:r>
              <a:rPr lang="fr-FR" sz="2400" b="1" dirty="0">
                <a:solidFill>
                  <a:schemeClr val="accent2">
                    <a:lumMod val="75000"/>
                  </a:schemeClr>
                </a:solidFill>
                <a:latin typeface="Calibri" panose="020F0502020204030204" pitchFamily="34" charset="0"/>
                <a:cs typeface="Times New Roman" panose="02020603050405020304" pitchFamily="18" charset="0"/>
              </a:rPr>
              <a:t>En quoi consiste la gestion des permissions ? </a:t>
            </a:r>
          </a:p>
          <a:p>
            <a:endParaRPr lang="fr-FR" sz="2400" b="1" dirty="0">
              <a:solidFill>
                <a:schemeClr val="accent2">
                  <a:lumMod val="75000"/>
                </a:schemeClr>
              </a:solidFill>
              <a:latin typeface="Calibri" panose="020F0502020204030204" pitchFamily="34" charset="0"/>
              <a:cs typeface="Times New Roman" panose="02020603050405020304" pitchFamily="18" charset="0"/>
            </a:endParaRPr>
          </a:p>
          <a:p>
            <a:r>
              <a:rPr lang="fr-FR" dirty="0">
                <a:solidFill>
                  <a:schemeClr val="accent1">
                    <a:lumMod val="50000"/>
                  </a:schemeClr>
                </a:solidFill>
                <a:latin typeface="Calibri" panose="020F0502020204030204" pitchFamily="34" charset="0"/>
                <a:cs typeface="Times New Roman" panose="02020603050405020304" pitchFamily="18" charset="0"/>
              </a:rPr>
              <a:t>	La gestion des permissions consiste à définir différents profils aux autorisations d’accès et aux 	habilitations différentes de sorte que chacun n’ait accès qu’aux données dont il a réellement besoin. 	Tout d’abord chaque collaborateur doit être identifiable par un numéro unique ce qui permet 	l’authentification à un groupe et l’attribution des droits correspondants. </a:t>
            </a:r>
          </a:p>
          <a:p>
            <a:endParaRPr lang="fr-FR" dirty="0">
              <a:solidFill>
                <a:schemeClr val="accent1">
                  <a:lumMod val="50000"/>
                </a:schemeClr>
              </a:solidFill>
              <a:latin typeface="Calibri" panose="020F0502020204030204" pitchFamily="34" charset="0"/>
              <a:cs typeface="Times New Roman" panose="02020603050405020304" pitchFamily="18" charset="0"/>
            </a:endParaRPr>
          </a:p>
          <a:p>
            <a:r>
              <a:rPr lang="fr-FR" sz="2400" b="1" dirty="0">
                <a:solidFill>
                  <a:schemeClr val="accent2">
                    <a:lumMod val="75000"/>
                  </a:schemeClr>
                </a:solidFill>
                <a:latin typeface="Calibri" panose="020F0502020204030204" pitchFamily="34" charset="0"/>
                <a:cs typeface="Times New Roman" panose="02020603050405020304" pitchFamily="18" charset="0"/>
              </a:rPr>
              <a:t>Comment garder trace des accès aux données ?</a:t>
            </a:r>
          </a:p>
          <a:p>
            <a:endParaRPr lang="fr-FR" sz="2400" b="1" dirty="0">
              <a:solidFill>
                <a:schemeClr val="accent2">
                  <a:lumMod val="75000"/>
                </a:schemeClr>
              </a:solidFill>
              <a:latin typeface="Calibri" panose="020F0502020204030204" pitchFamily="34" charset="0"/>
              <a:cs typeface="Times New Roman" panose="02020603050405020304" pitchFamily="18" charset="0"/>
            </a:endParaRPr>
          </a:p>
          <a:p>
            <a:r>
              <a:rPr lang="fr-FR" dirty="0">
                <a:solidFill>
                  <a:schemeClr val="accent1">
                    <a:lumMod val="50000"/>
                  </a:schemeClr>
                </a:solidFill>
                <a:latin typeface="Calibri" panose="020F0502020204030204" pitchFamily="34" charset="0"/>
                <a:cs typeface="Times New Roman" panose="02020603050405020304" pitchFamily="18" charset="0"/>
              </a:rPr>
              <a:t>	Toutes ces connexions peuvent être répertoriées grâce à un système de journalisation (journaux de logs 	précédemment mentionnés). Ces journaux de logs peuvent présenter l’avantage de facilité la détection 	de faille de sécurité au sein de l’application ou bien lors de son développement. Des tests d’intrusions 	peuvent également être menés dans le but de tester la robustesse du système et la visualisation de 	cette intrusion dans les fichiers de logs.</a:t>
            </a:r>
          </a:p>
          <a:p>
            <a:endParaRPr lang="fr-FR" sz="1400" dirty="0">
              <a:solidFill>
                <a:schemeClr val="accent1">
                  <a:lumMod val="50000"/>
                </a:schemeClr>
              </a:solidFill>
              <a:latin typeface="Calibri" panose="020F0502020204030204" pitchFamily="34" charset="0"/>
              <a:cs typeface="Times New Roman" panose="02020603050405020304" pitchFamily="18" charset="0"/>
            </a:endParaRPr>
          </a:p>
          <a:p>
            <a:endParaRPr lang="fr-FR" sz="1400" dirty="0">
              <a:solidFill>
                <a:schemeClr val="accent1">
                  <a:lumMod val="50000"/>
                </a:schemeClr>
              </a:solidFill>
              <a:latin typeface="Calibri" panose="020F0502020204030204" pitchFamily="34" charset="0"/>
              <a:cs typeface="Times New Roman" panose="02020603050405020304" pitchFamily="18" charset="0"/>
            </a:endParaRPr>
          </a:p>
          <a:p>
            <a:r>
              <a:rPr lang="fr-FR" sz="1400" b="1" dirty="0">
                <a:solidFill>
                  <a:schemeClr val="accent2">
                    <a:lumMod val="75000"/>
                  </a:schemeClr>
                </a:solidFill>
                <a:latin typeface="Calibri" panose="020F0502020204030204" pitchFamily="34" charset="0"/>
                <a:cs typeface="Times New Roman" panose="02020603050405020304" pitchFamily="18" charset="0"/>
              </a:rPr>
              <a:t>Pour plus d’informations sur les notions abordées :</a:t>
            </a:r>
          </a:p>
          <a:p>
            <a:endParaRPr lang="fr-FR" sz="500" b="1" dirty="0">
              <a:solidFill>
                <a:schemeClr val="accent2">
                  <a:lumMod val="75000"/>
                </a:schemeClr>
              </a:solidFill>
              <a:latin typeface="Calibri" panose="020F0502020204030204" pitchFamily="34" charset="0"/>
              <a:cs typeface="Times New Roman" panose="02020603050405020304" pitchFamily="18" charset="0"/>
            </a:endParaRPr>
          </a:p>
          <a:p>
            <a:r>
              <a:rPr lang="fr-FR" sz="1400" b="1" dirty="0">
                <a:solidFill>
                  <a:schemeClr val="accent2">
                    <a:lumMod val="75000"/>
                  </a:schemeClr>
                </a:solidFill>
                <a:latin typeface="Calibri" panose="020F0502020204030204" pitchFamily="34" charset="0"/>
                <a:cs typeface="Times New Roman" panose="02020603050405020304" pitchFamily="18" charset="0"/>
              </a:rPr>
              <a:t>	 </a:t>
            </a:r>
            <a:r>
              <a:rPr lang="fr-FR" sz="1400" u="sng"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3"/>
              </a:rPr>
              <a:t>https://www.cnil.fr/fr/preparer-lexercice-des-droits-des-personnes</a:t>
            </a:r>
            <a:r>
              <a:rPr lang="fr-FR" sz="14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1400" dirty="0">
              <a:solidFill>
                <a:schemeClr val="accent1">
                  <a:lumMod val="50000"/>
                </a:schemeClr>
              </a:solidFill>
              <a:latin typeface="Calibri" panose="020F0502020204030204" pitchFamily="34" charset="0"/>
              <a:cs typeface="Times New Roman" panose="02020603050405020304" pitchFamily="18" charset="0"/>
            </a:endParaRPr>
          </a:p>
          <a:p>
            <a:endParaRPr lang="fr-FR" dirty="0">
              <a:solidFill>
                <a:schemeClr val="accent1">
                  <a:lumMod val="50000"/>
                </a:schemeClr>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1251186"/>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53706-7DD2-48CC-9F14-96419D1DC841}"/>
              </a:ext>
            </a:extLst>
          </p:cNvPr>
          <p:cNvSpPr>
            <a:spLocks noGrp="1"/>
          </p:cNvSpPr>
          <p:nvPr>
            <p:ph type="ctrTitle"/>
          </p:nvPr>
        </p:nvSpPr>
        <p:spPr>
          <a:xfrm>
            <a:off x="295275" y="0"/>
            <a:ext cx="9712153" cy="1096899"/>
          </a:xfrm>
        </p:spPr>
        <p:txBody>
          <a:bodyPr anchor="ctr"/>
          <a:lstStyle/>
          <a:p>
            <a:pPr algn="ctr"/>
            <a:r>
              <a:rPr lang="fr-FR" sz="2800" b="1" dirty="0">
                <a:solidFill>
                  <a:schemeClr val="accent2">
                    <a:lumMod val="75000"/>
                  </a:schemeClr>
                </a:solidFill>
              </a:rPr>
              <a:t>II.1.e) La sécurisation des données</a:t>
            </a:r>
            <a:endParaRPr lang="fr-FR" sz="2800" dirty="0">
              <a:solidFill>
                <a:schemeClr val="accent2">
                  <a:lumMod val="75000"/>
                </a:schemeClr>
              </a:solidFill>
            </a:endParaRPr>
          </a:p>
        </p:txBody>
      </p:sp>
      <p:sp>
        <p:nvSpPr>
          <p:cNvPr id="3" name="Sous-titre 2">
            <a:extLst>
              <a:ext uri="{FF2B5EF4-FFF2-40B4-BE49-F238E27FC236}">
                <a16:creationId xmlns:a16="http://schemas.microsoft.com/office/drawing/2014/main" id="{C9D9A6CC-4DAE-4319-B54B-8358A9654317}"/>
              </a:ext>
            </a:extLst>
          </p:cNvPr>
          <p:cNvSpPr>
            <a:spLocks noGrp="1"/>
          </p:cNvSpPr>
          <p:nvPr>
            <p:ph type="subTitle" idx="1"/>
          </p:nvPr>
        </p:nvSpPr>
        <p:spPr>
          <a:xfrm>
            <a:off x="4425064" y="5962444"/>
            <a:ext cx="7766936" cy="883328"/>
          </a:xfrm>
        </p:spPr>
        <p:txBody>
          <a:bodyPr/>
          <a:lstStyle/>
          <a:p>
            <a:r>
              <a:rPr lang="fr-FR" dirty="0">
                <a:solidFill>
                  <a:schemeClr val="bg1"/>
                </a:solidFill>
              </a:rPr>
              <a:t>FALL </a:t>
            </a:r>
            <a:r>
              <a:rPr lang="fr-FR" dirty="0" err="1">
                <a:solidFill>
                  <a:schemeClr val="bg1"/>
                </a:solidFill>
              </a:rPr>
              <a:t>Ngnague</a:t>
            </a:r>
            <a:endParaRPr lang="fr-FR" dirty="0">
              <a:solidFill>
                <a:schemeClr val="bg1"/>
              </a:solidFill>
            </a:endParaRPr>
          </a:p>
          <a:p>
            <a:r>
              <a:rPr lang="fr-FR" dirty="0">
                <a:solidFill>
                  <a:schemeClr val="bg1"/>
                </a:solidFill>
              </a:rPr>
              <a:t>RICHAUDEAU Maxime</a:t>
            </a:r>
          </a:p>
        </p:txBody>
      </p:sp>
      <p:pic>
        <p:nvPicPr>
          <p:cNvPr id="4" name="Image 3">
            <a:extLst>
              <a:ext uri="{FF2B5EF4-FFF2-40B4-BE49-F238E27FC236}">
                <a16:creationId xmlns:a16="http://schemas.microsoft.com/office/drawing/2014/main" id="{53ACB7D8-AC93-475F-ABEF-D5910A1E67E7}"/>
              </a:ext>
            </a:extLst>
          </p:cNvPr>
          <p:cNvPicPr>
            <a:picLocks noChangeAspect="1"/>
          </p:cNvPicPr>
          <p:nvPr/>
        </p:nvPicPr>
        <p:blipFill>
          <a:blip r:embed="rId2"/>
          <a:stretch>
            <a:fillRect/>
          </a:stretch>
        </p:blipFill>
        <p:spPr>
          <a:xfrm>
            <a:off x="9515474" y="0"/>
            <a:ext cx="2898169" cy="883328"/>
          </a:xfrm>
          <a:prstGeom prst="rect">
            <a:avLst/>
          </a:prstGeom>
          <a:noFill/>
          <a:ln cap="flat">
            <a:noFill/>
          </a:ln>
        </p:spPr>
      </p:pic>
      <p:sp>
        <p:nvSpPr>
          <p:cNvPr id="5" name="ZoneTexte 4">
            <a:extLst>
              <a:ext uri="{FF2B5EF4-FFF2-40B4-BE49-F238E27FC236}">
                <a16:creationId xmlns:a16="http://schemas.microsoft.com/office/drawing/2014/main" id="{1D345694-17CC-4AC8-9BB8-47AA55A60447}"/>
              </a:ext>
            </a:extLst>
          </p:cNvPr>
          <p:cNvSpPr txBox="1"/>
          <p:nvPr/>
        </p:nvSpPr>
        <p:spPr>
          <a:xfrm>
            <a:off x="609600" y="811149"/>
            <a:ext cx="10363200" cy="6242350"/>
          </a:xfrm>
          <a:prstGeom prst="rect">
            <a:avLst/>
          </a:prstGeom>
          <a:noFill/>
        </p:spPr>
        <p:txBody>
          <a:bodyPr wrap="square" rtlCol="0">
            <a:spAutoFit/>
          </a:bodyPr>
          <a:lstStyle/>
          <a:p>
            <a:pPr algn="just">
              <a:lnSpc>
                <a:spcPct val="107000"/>
              </a:lnSpc>
              <a:spcAft>
                <a:spcPts val="800"/>
              </a:spcAft>
            </a:pPr>
            <a:r>
              <a:rPr lang="fr-FR" dirty="0">
                <a:solidFill>
                  <a:schemeClr val="accent1">
                    <a:lumMod val="50000"/>
                  </a:schemeClr>
                </a:solidFill>
                <a:latin typeface="Calibri" panose="020F0502020204030204" pitchFamily="34" charset="0"/>
                <a:cs typeface="Times New Roman" panose="02020603050405020304" pitchFamily="18" charset="0"/>
              </a:rPr>
              <a:t>Les mesures à considérer diffèrent selon la criticité des données traitées et des risques qui pèsent sur les personnes en cas d’incident. Ainsi on peut citer des actions comme les mises à jour des différents 	logiciels, et antivirus, le changement régulier des mots de passes ainsi que l’option du chiffrement des données.</a:t>
            </a:r>
          </a:p>
          <a:p>
            <a:pPr algn="just">
              <a:lnSpc>
                <a:spcPct val="107000"/>
              </a:lnSpc>
              <a:spcAft>
                <a:spcPts val="800"/>
              </a:spcAft>
            </a:pPr>
            <a:r>
              <a:rPr lang="fr-FR" sz="2400" b="1" dirty="0">
                <a:solidFill>
                  <a:schemeClr val="accent2">
                    <a:lumMod val="75000"/>
                  </a:schemeClr>
                </a:solidFill>
                <a:latin typeface="Calibri" panose="020F0502020204030204" pitchFamily="34" charset="0"/>
                <a:cs typeface="Times New Roman" panose="02020603050405020304" pitchFamily="18" charset="0"/>
              </a:rPr>
              <a:t>Niveau 1 : le minimum pour démarrer</a:t>
            </a:r>
          </a:p>
          <a:p>
            <a:pPr algn="just">
              <a:lnSpc>
                <a:spcPct val="107000"/>
              </a:lnSpc>
              <a:spcAft>
                <a:spcPts val="800"/>
              </a:spcAft>
            </a:pPr>
            <a:r>
              <a:rPr lang="fr-FR" dirty="0">
                <a:solidFill>
                  <a:schemeClr val="accent1">
                    <a:lumMod val="50000"/>
                  </a:schemeClr>
                </a:solidFill>
                <a:latin typeface="Calibri" panose="020F0502020204030204" pitchFamily="34" charset="0"/>
                <a:cs typeface="Times New Roman" panose="02020603050405020304" pitchFamily="18" charset="0"/>
              </a:rPr>
              <a:t>	Le niveau de sécurité minimum est dicté par une série de règles essentielles publiés par l’ANSSI et 	la CPME. Parmi les 12 figurent notamment :</a:t>
            </a:r>
          </a:p>
          <a:p>
            <a:pPr marL="1714500" lvl="3" indent="-342900" algn="just">
              <a:lnSpc>
                <a:spcPct val="107000"/>
              </a:lnSpc>
              <a:buFont typeface="Times New Roman" panose="02020603050405020304" pitchFamily="18" charset="0"/>
              <a:buChar char="-"/>
              <a:tabLst>
                <a:tab pos="457200" algn="l"/>
              </a:tabLst>
            </a:pPr>
            <a:r>
              <a:rPr lang="fr-FR" dirty="0">
                <a:solidFill>
                  <a:schemeClr val="accent1">
                    <a:lumMod val="50000"/>
                  </a:schemeClr>
                </a:solidFill>
                <a:latin typeface="Calibri" panose="020F0502020204030204" pitchFamily="34" charset="0"/>
                <a:cs typeface="Times New Roman" panose="02020603050405020304" pitchFamily="18" charset="0"/>
              </a:rPr>
              <a:t>Le choix de mots de passe de complexité élevée</a:t>
            </a:r>
          </a:p>
          <a:p>
            <a:pPr marL="1714500" lvl="3" indent="-342900" algn="just">
              <a:lnSpc>
                <a:spcPct val="107000"/>
              </a:lnSpc>
              <a:buFont typeface="Times New Roman" panose="02020603050405020304" pitchFamily="18" charset="0"/>
              <a:buChar char="-"/>
              <a:tabLst>
                <a:tab pos="457200" algn="l"/>
              </a:tabLst>
            </a:pPr>
            <a:r>
              <a:rPr lang="fr-FR" dirty="0">
                <a:solidFill>
                  <a:schemeClr val="accent1">
                    <a:lumMod val="50000"/>
                  </a:schemeClr>
                </a:solidFill>
                <a:latin typeface="Calibri" panose="020F0502020204030204" pitchFamily="34" charset="0"/>
                <a:cs typeface="Times New Roman" panose="02020603050405020304" pitchFamily="18" charset="0"/>
              </a:rPr>
              <a:t>Des sauvegardes et des mises à jour régulières</a:t>
            </a:r>
          </a:p>
          <a:p>
            <a:pPr marL="1714500" lvl="3" indent="-342900" algn="just">
              <a:lnSpc>
                <a:spcPct val="107000"/>
              </a:lnSpc>
              <a:spcAft>
                <a:spcPts val="800"/>
              </a:spcAft>
              <a:buFont typeface="Times New Roman" panose="02020603050405020304" pitchFamily="18" charset="0"/>
              <a:buChar char="-"/>
              <a:tabLst>
                <a:tab pos="457200" algn="l"/>
              </a:tabLst>
            </a:pPr>
            <a:r>
              <a:rPr lang="fr-FR" dirty="0">
                <a:solidFill>
                  <a:schemeClr val="accent1">
                    <a:lumMod val="50000"/>
                  </a:schemeClr>
                </a:solidFill>
                <a:latin typeface="Calibri" panose="020F0502020204030204" pitchFamily="34" charset="0"/>
                <a:cs typeface="Times New Roman" panose="02020603050405020304" pitchFamily="18" charset="0"/>
              </a:rPr>
              <a:t>Séparer la messagerie professionnelle de la messagerie personnelle</a:t>
            </a:r>
          </a:p>
          <a:p>
            <a:pPr algn="just">
              <a:lnSpc>
                <a:spcPct val="107000"/>
              </a:lnSpc>
              <a:spcAft>
                <a:spcPts val="800"/>
              </a:spcAft>
            </a:pPr>
            <a:r>
              <a:rPr lang="fr-FR" sz="2400" b="1" dirty="0">
                <a:solidFill>
                  <a:schemeClr val="accent2">
                    <a:lumMod val="75000"/>
                  </a:schemeClr>
                </a:solidFill>
                <a:latin typeface="Calibri" panose="020F0502020204030204" pitchFamily="34" charset="0"/>
                <a:cs typeface="Times New Roman" panose="02020603050405020304" pitchFamily="18" charset="0"/>
              </a:rPr>
              <a:t>Niveau 2 : les mesures d’hygiène pour protéger votre SI</a:t>
            </a:r>
          </a:p>
          <a:p>
            <a:pPr algn="just">
              <a:lnSpc>
                <a:spcPct val="107000"/>
              </a:lnSpc>
              <a:spcAft>
                <a:spcPts val="800"/>
              </a:spcAft>
            </a:pPr>
            <a:r>
              <a:rPr lang="fr-FR" dirty="0">
                <a:solidFill>
                  <a:schemeClr val="accent1">
                    <a:lumMod val="50000"/>
                  </a:schemeClr>
                </a:solidFill>
                <a:latin typeface="Calibri" panose="020F0502020204030204" pitchFamily="34" charset="0"/>
                <a:cs typeface="Times New Roman" panose="02020603050405020304" pitchFamily="18" charset="0"/>
              </a:rPr>
              <a:t>Le second niveau de protection intègre des mesures d'« hygiène informatique ». La CNIL et l’ANSSI disposent de guides en ligne pour aider à mettre en œuvre cette stratégie. Ces mesures de sécurité visent notamment à couvrir les risques :</a:t>
            </a:r>
          </a:p>
          <a:p>
            <a:pPr marL="342900" lvl="0" indent="-342900" algn="just">
              <a:lnSpc>
                <a:spcPct val="107000"/>
              </a:lnSpc>
              <a:buFont typeface="Times New Roman" panose="02020603050405020304" pitchFamily="18" charset="0"/>
              <a:buChar char="-"/>
              <a:tabLst>
                <a:tab pos="457200" algn="l"/>
              </a:tabLst>
            </a:pPr>
            <a:r>
              <a:rPr lang="fr-FR" dirty="0">
                <a:solidFill>
                  <a:schemeClr val="accent1">
                    <a:lumMod val="50000"/>
                  </a:schemeClr>
                </a:solidFill>
                <a:latin typeface="Calibri" panose="020F0502020204030204" pitchFamily="34" charset="0"/>
                <a:cs typeface="Times New Roman" panose="02020603050405020304" pitchFamily="18" charset="0"/>
              </a:rPr>
              <a:t>D’accès non autorisés</a:t>
            </a:r>
          </a:p>
          <a:p>
            <a:pPr marL="342900" lvl="0" indent="-342900" algn="just">
              <a:lnSpc>
                <a:spcPct val="107000"/>
              </a:lnSpc>
              <a:buFont typeface="Times New Roman" panose="02020603050405020304" pitchFamily="18" charset="0"/>
              <a:buChar char="-"/>
              <a:tabLst>
                <a:tab pos="457200" algn="l"/>
              </a:tabLst>
            </a:pPr>
            <a:r>
              <a:rPr lang="fr-FR" dirty="0">
                <a:solidFill>
                  <a:schemeClr val="accent1">
                    <a:lumMod val="50000"/>
                  </a:schemeClr>
                </a:solidFill>
                <a:latin typeface="Calibri" panose="020F0502020204030204" pitchFamily="34" charset="0"/>
                <a:cs typeface="Times New Roman" panose="02020603050405020304" pitchFamily="18" charset="0"/>
              </a:rPr>
              <a:t>De modifications non désirées</a:t>
            </a:r>
          </a:p>
          <a:p>
            <a:pPr marL="342900" lvl="0" indent="-342900" algn="just">
              <a:lnSpc>
                <a:spcPct val="107000"/>
              </a:lnSpc>
              <a:spcAft>
                <a:spcPts val="800"/>
              </a:spcAft>
              <a:buFont typeface="Times New Roman" panose="02020603050405020304" pitchFamily="18" charset="0"/>
              <a:buChar char="-"/>
              <a:tabLst>
                <a:tab pos="457200" algn="l"/>
              </a:tabLst>
            </a:pPr>
            <a:r>
              <a:rPr lang="fr-FR" dirty="0">
                <a:solidFill>
                  <a:schemeClr val="accent1">
                    <a:lumMod val="50000"/>
                  </a:schemeClr>
                </a:solidFill>
                <a:latin typeface="Calibri" panose="020F0502020204030204" pitchFamily="34" charset="0"/>
                <a:cs typeface="Times New Roman" panose="02020603050405020304" pitchFamily="18" charset="0"/>
              </a:rPr>
              <a:t>De disparitions de données </a:t>
            </a:r>
            <a:endParaRPr lang="fr-FR" sz="1400" dirty="0">
              <a:solidFill>
                <a:schemeClr val="accent1">
                  <a:lumMod val="50000"/>
                </a:schemeClr>
              </a:solidFill>
              <a:latin typeface="Calibri" panose="020F0502020204030204" pitchFamily="34" charset="0"/>
              <a:cs typeface="Times New Roman" panose="02020603050405020304" pitchFamily="18" charset="0"/>
            </a:endParaRPr>
          </a:p>
          <a:p>
            <a:endParaRPr lang="fr-FR" dirty="0">
              <a:solidFill>
                <a:schemeClr val="accent1">
                  <a:lumMod val="50000"/>
                </a:schemeClr>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135957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53706-7DD2-48CC-9F14-96419D1DC841}"/>
              </a:ext>
            </a:extLst>
          </p:cNvPr>
          <p:cNvSpPr>
            <a:spLocks noGrp="1"/>
          </p:cNvSpPr>
          <p:nvPr>
            <p:ph type="ctrTitle"/>
          </p:nvPr>
        </p:nvSpPr>
        <p:spPr>
          <a:xfrm>
            <a:off x="409575" y="0"/>
            <a:ext cx="9597853" cy="1096899"/>
          </a:xfrm>
        </p:spPr>
        <p:txBody>
          <a:bodyPr anchor="ctr"/>
          <a:lstStyle/>
          <a:p>
            <a:pPr algn="ctr"/>
            <a:r>
              <a:rPr lang="fr-FR" dirty="0">
                <a:solidFill>
                  <a:schemeClr val="accent2">
                    <a:lumMod val="75000"/>
                  </a:schemeClr>
                </a:solidFill>
              </a:rPr>
              <a:t>Sommaire</a:t>
            </a:r>
          </a:p>
        </p:txBody>
      </p:sp>
      <p:sp>
        <p:nvSpPr>
          <p:cNvPr id="3" name="Sous-titre 2">
            <a:extLst>
              <a:ext uri="{FF2B5EF4-FFF2-40B4-BE49-F238E27FC236}">
                <a16:creationId xmlns:a16="http://schemas.microsoft.com/office/drawing/2014/main" id="{C9D9A6CC-4DAE-4319-B54B-8358A9654317}"/>
              </a:ext>
            </a:extLst>
          </p:cNvPr>
          <p:cNvSpPr>
            <a:spLocks noGrp="1"/>
          </p:cNvSpPr>
          <p:nvPr>
            <p:ph type="subTitle" idx="1"/>
          </p:nvPr>
        </p:nvSpPr>
        <p:spPr>
          <a:xfrm>
            <a:off x="4161490" y="5761101"/>
            <a:ext cx="7766936" cy="1096899"/>
          </a:xfrm>
        </p:spPr>
        <p:txBody>
          <a:bodyPr/>
          <a:lstStyle/>
          <a:p>
            <a:r>
              <a:rPr lang="fr-FR" dirty="0">
                <a:solidFill>
                  <a:schemeClr val="bg1"/>
                </a:solidFill>
              </a:rPr>
              <a:t>FALL </a:t>
            </a:r>
            <a:r>
              <a:rPr lang="fr-FR" dirty="0" err="1">
                <a:solidFill>
                  <a:schemeClr val="bg1"/>
                </a:solidFill>
              </a:rPr>
              <a:t>Ngnague</a:t>
            </a:r>
            <a:endParaRPr lang="fr-FR" dirty="0">
              <a:solidFill>
                <a:schemeClr val="bg1"/>
              </a:solidFill>
            </a:endParaRPr>
          </a:p>
          <a:p>
            <a:r>
              <a:rPr lang="fr-FR" dirty="0">
                <a:solidFill>
                  <a:schemeClr val="bg1"/>
                </a:solidFill>
              </a:rPr>
              <a:t>RICHAUDEAU Maxime</a:t>
            </a:r>
          </a:p>
        </p:txBody>
      </p:sp>
      <p:pic>
        <p:nvPicPr>
          <p:cNvPr id="4" name="Image 3">
            <a:extLst>
              <a:ext uri="{FF2B5EF4-FFF2-40B4-BE49-F238E27FC236}">
                <a16:creationId xmlns:a16="http://schemas.microsoft.com/office/drawing/2014/main" id="{53ACB7D8-AC93-475F-ABEF-D5910A1E67E7}"/>
              </a:ext>
            </a:extLst>
          </p:cNvPr>
          <p:cNvPicPr>
            <a:picLocks noChangeAspect="1"/>
          </p:cNvPicPr>
          <p:nvPr/>
        </p:nvPicPr>
        <p:blipFill>
          <a:blip r:embed="rId2"/>
          <a:stretch>
            <a:fillRect/>
          </a:stretch>
        </p:blipFill>
        <p:spPr>
          <a:xfrm>
            <a:off x="9515474" y="0"/>
            <a:ext cx="2898169" cy="883328"/>
          </a:xfrm>
          <a:prstGeom prst="rect">
            <a:avLst/>
          </a:prstGeom>
          <a:noFill/>
          <a:ln cap="flat">
            <a:noFill/>
          </a:ln>
        </p:spPr>
      </p:pic>
      <p:sp>
        <p:nvSpPr>
          <p:cNvPr id="5" name="ZoneTexte 4">
            <a:extLst>
              <a:ext uri="{FF2B5EF4-FFF2-40B4-BE49-F238E27FC236}">
                <a16:creationId xmlns:a16="http://schemas.microsoft.com/office/drawing/2014/main" id="{1D345694-17CC-4AC8-9BB8-47AA55A60447}"/>
              </a:ext>
            </a:extLst>
          </p:cNvPr>
          <p:cNvSpPr txBox="1"/>
          <p:nvPr/>
        </p:nvSpPr>
        <p:spPr>
          <a:xfrm>
            <a:off x="714375" y="811149"/>
            <a:ext cx="10039350" cy="7017306"/>
          </a:xfrm>
          <a:prstGeom prst="rect">
            <a:avLst/>
          </a:prstGeom>
          <a:noFill/>
        </p:spPr>
        <p:txBody>
          <a:bodyPr wrap="square" rtlCol="0">
            <a:spAutoFit/>
          </a:bodyPr>
          <a:lstStyle/>
          <a:p>
            <a:r>
              <a:rPr lang="fr-FR" b="1" dirty="0">
                <a:solidFill>
                  <a:schemeClr val="accent2">
                    <a:lumMod val="75000"/>
                  </a:schemeClr>
                </a:solidFill>
              </a:rPr>
              <a:t>Introduction</a:t>
            </a:r>
          </a:p>
          <a:p>
            <a:pPr marL="400050" indent="-400050">
              <a:buAutoNum type="romanUcPeriod"/>
            </a:pPr>
            <a:r>
              <a:rPr lang="fr-FR" sz="18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Les principales clés permettant le développement d'applications respectueuses du RGPD</a:t>
            </a:r>
          </a:p>
          <a:p>
            <a:r>
              <a:rPr lang="fr-FR" b="1"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	I.1. </a:t>
            </a:r>
            <a:r>
              <a:rPr lang="fr-FR" sz="18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Sensibiliser et préparer le développement</a:t>
            </a:r>
          </a:p>
          <a:p>
            <a:r>
              <a:rPr lang="fr-FR" dirty="0">
                <a:latin typeface="Calibri" panose="020F0502020204030204" pitchFamily="34" charset="0"/>
                <a:ea typeface="Calibri" panose="020F0502020204030204" pitchFamily="34" charset="0"/>
                <a:cs typeface="Times New Roman" panose="02020603050405020304" pitchFamily="18" charset="0"/>
              </a:rPr>
              <a:t>		</a:t>
            </a:r>
            <a:r>
              <a:rPr lang="fr-FR" dirty="0">
                <a:solidFill>
                  <a:srgbClr val="00B0F0"/>
                </a:solidFill>
                <a:latin typeface="Calibri" panose="020F0502020204030204" pitchFamily="34" charset="0"/>
                <a:ea typeface="Calibri" panose="020F0502020204030204" pitchFamily="34" charset="0"/>
                <a:cs typeface="Times New Roman" panose="02020603050405020304" pitchFamily="18" charset="0"/>
              </a:rPr>
              <a:t>a) </a:t>
            </a:r>
            <a:r>
              <a:rPr lang="fr-FR"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Le DPO, délégué à la protection des données ou Chief Data </a:t>
            </a:r>
            <a:r>
              <a:rPr lang="fr-FR" sz="1800" dirty="0" err="1">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Officer</a:t>
            </a:r>
            <a:endParaRPr lang="fr-FR"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r>
              <a:rPr lang="fr-FR"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		b) Méthodologie</a:t>
            </a:r>
          </a:p>
          <a:p>
            <a:r>
              <a:rPr lang="fr-FR" dirty="0">
                <a:latin typeface="Calibri" panose="020F0502020204030204" pitchFamily="34" charset="0"/>
                <a:ea typeface="Calibri" panose="020F0502020204030204" pitchFamily="34" charset="0"/>
                <a:cs typeface="Times New Roman" panose="02020603050405020304" pitchFamily="18" charset="0"/>
              </a:rPr>
              <a:t>	</a:t>
            </a:r>
            <a:r>
              <a:rPr lang="fr-FR" b="1" dirty="0">
                <a:solidFill>
                  <a:schemeClr val="accent2"/>
                </a:solidFill>
                <a:latin typeface="Calibri" panose="020F0502020204030204" pitchFamily="34" charset="0"/>
                <a:cs typeface="Times New Roman" panose="02020603050405020304" pitchFamily="18" charset="0"/>
              </a:rPr>
              <a:t>I.2. S’informer et se conformer aux standards</a:t>
            </a:r>
          </a:p>
          <a:p>
            <a:r>
              <a:rPr lang="fr-FR" dirty="0">
                <a:latin typeface="Calibri" panose="020F0502020204030204" pitchFamily="34" charset="0"/>
                <a:ea typeface="Calibri" panose="020F0502020204030204" pitchFamily="34" charset="0"/>
                <a:cs typeface="Times New Roman" panose="02020603050405020304" pitchFamily="18" charset="0"/>
              </a:rPr>
              <a:t>		</a:t>
            </a:r>
            <a:r>
              <a:rPr lang="fr-FR" dirty="0">
                <a:solidFill>
                  <a:srgbClr val="00B0F0"/>
                </a:solidFill>
                <a:latin typeface="Calibri" panose="020F0502020204030204" pitchFamily="34" charset="0"/>
                <a:cs typeface="Times New Roman" panose="02020603050405020304" pitchFamily="18" charset="0"/>
              </a:rPr>
              <a:t>a) Le registre des activités de traitements</a:t>
            </a:r>
          </a:p>
          <a:p>
            <a:r>
              <a:rPr lang="fr-FR" dirty="0">
                <a:solidFill>
                  <a:srgbClr val="00B0F0"/>
                </a:solidFill>
                <a:latin typeface="Calibri" panose="020F0502020204030204" pitchFamily="34" charset="0"/>
                <a:cs typeface="Times New Roman" panose="02020603050405020304" pitchFamily="18" charset="0"/>
              </a:rPr>
              <a:t>		b) La gestion des risques induits par les traitements, l’AIPD</a:t>
            </a:r>
          </a:p>
          <a:p>
            <a:r>
              <a:rPr lang="fr-FR" dirty="0">
                <a:latin typeface="Calibri" panose="020F0502020204030204" pitchFamily="34" charset="0"/>
                <a:ea typeface="Calibri" panose="020F0502020204030204" pitchFamily="34" charset="0"/>
                <a:cs typeface="Times New Roman" panose="02020603050405020304" pitchFamily="18" charset="0"/>
              </a:rPr>
              <a:t>	</a:t>
            </a:r>
            <a:r>
              <a:rPr lang="fr-FR" b="1" dirty="0">
                <a:solidFill>
                  <a:schemeClr val="accent2"/>
                </a:solidFill>
                <a:latin typeface="Calibri" panose="020F0502020204030204" pitchFamily="34" charset="0"/>
                <a:cs typeface="Times New Roman" panose="02020603050405020304" pitchFamily="18" charset="0"/>
              </a:rPr>
              <a:t>I.3. Informer et protéger</a:t>
            </a:r>
          </a:p>
          <a:p>
            <a:r>
              <a:rPr lang="fr-FR" dirty="0">
                <a:latin typeface="Calibri" panose="020F0502020204030204" pitchFamily="34" charset="0"/>
                <a:ea typeface="Calibri" panose="020F0502020204030204" pitchFamily="34" charset="0"/>
                <a:cs typeface="Times New Roman" panose="02020603050405020304" pitchFamily="18" charset="0"/>
              </a:rPr>
              <a:t>		</a:t>
            </a:r>
            <a:r>
              <a:rPr lang="fr-FR" dirty="0">
                <a:solidFill>
                  <a:srgbClr val="00B0F0"/>
                </a:solidFill>
                <a:latin typeface="Calibri" panose="020F0502020204030204" pitchFamily="34" charset="0"/>
                <a:cs typeface="Times New Roman" panose="02020603050405020304" pitchFamily="18" charset="0"/>
              </a:rPr>
              <a:t>a) Les équipes et/ou sous-traitants</a:t>
            </a:r>
          </a:p>
          <a:p>
            <a:r>
              <a:rPr lang="fr-FR" dirty="0">
                <a:solidFill>
                  <a:srgbClr val="00B0F0"/>
                </a:solidFill>
                <a:latin typeface="Calibri" panose="020F0502020204030204" pitchFamily="34" charset="0"/>
                <a:cs typeface="Times New Roman" panose="02020603050405020304" pitchFamily="18" charset="0"/>
              </a:rPr>
              <a:t>		b) Les utilisateurs</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i="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i. Comment tenir informer les utilisateurs sur leurs droits ?</a:t>
            </a:r>
          </a:p>
          <a:p>
            <a:r>
              <a:rPr lang="fr-FR" i="1"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			</a:t>
            </a:r>
            <a:r>
              <a:rPr lang="fr-FR" sz="1800" i="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ii. Comment permettre aux utilisateurs d’exercer leurs droits ?</a:t>
            </a:r>
            <a:endParaRPr lang="fr-FR" i="1" dirty="0">
              <a:solidFill>
                <a:schemeClr val="accent1"/>
              </a:solidFill>
              <a:latin typeface="Calibri" panose="020F0502020204030204" pitchFamily="34" charset="0"/>
              <a:ea typeface="Calibri" panose="020F0502020204030204" pitchFamily="34" charset="0"/>
              <a:cs typeface="Times New Roman" panose="02020603050405020304" pitchFamily="18" charset="0"/>
            </a:endParaRPr>
          </a:p>
          <a:p>
            <a:r>
              <a:rPr lang="fr-FR" sz="18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II. Les points spécifiques à souligner</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b="1" dirty="0">
                <a:solidFill>
                  <a:schemeClr val="accent2"/>
                </a:solidFill>
                <a:latin typeface="Calibri" panose="020F0502020204030204" pitchFamily="34" charset="0"/>
                <a:cs typeface="Times New Roman" panose="02020603050405020304" pitchFamily="18" charset="0"/>
              </a:rPr>
              <a:t>II.1. La sécurisation des données</a:t>
            </a:r>
          </a:p>
          <a:p>
            <a:r>
              <a:rPr lang="fr-FR" dirty="0">
                <a:latin typeface="Calibri" panose="020F0502020204030204" pitchFamily="34" charset="0"/>
                <a:ea typeface="Calibri" panose="020F0502020204030204" pitchFamily="34" charset="0"/>
                <a:cs typeface="Times New Roman" panose="02020603050405020304" pitchFamily="18" charset="0"/>
              </a:rPr>
              <a:t>		</a:t>
            </a:r>
            <a:r>
              <a:rPr lang="fr-FR" dirty="0">
                <a:solidFill>
                  <a:srgbClr val="00B0F0"/>
                </a:solidFill>
                <a:latin typeface="Calibri" panose="020F0502020204030204" pitchFamily="34" charset="0"/>
                <a:cs typeface="Times New Roman" panose="02020603050405020304" pitchFamily="18" charset="0"/>
              </a:rPr>
              <a:t>a) Sécurisé son environnement de développement</a:t>
            </a:r>
          </a:p>
          <a:p>
            <a:r>
              <a:rPr lang="fr-FR" dirty="0">
                <a:solidFill>
                  <a:srgbClr val="00B0F0"/>
                </a:solidFill>
                <a:latin typeface="Calibri" panose="020F0502020204030204" pitchFamily="34" charset="0"/>
                <a:cs typeface="Times New Roman" panose="02020603050405020304" pitchFamily="18" charset="0"/>
              </a:rPr>
              <a:t>		b) La gestion du code source</a:t>
            </a:r>
          </a:p>
          <a:p>
            <a:r>
              <a:rPr lang="fr-FR" dirty="0">
                <a:solidFill>
                  <a:srgbClr val="00B0F0"/>
                </a:solidFill>
                <a:latin typeface="Calibri" panose="020F0502020204030204" pitchFamily="34" charset="0"/>
                <a:cs typeface="Times New Roman" panose="02020603050405020304" pitchFamily="18" charset="0"/>
              </a:rPr>
              <a:t>		c) Choix de l’architecture</a:t>
            </a:r>
          </a:p>
          <a:p>
            <a:r>
              <a:rPr lang="fr-FR" dirty="0">
                <a:solidFill>
                  <a:srgbClr val="00B0F0"/>
                </a:solidFill>
                <a:latin typeface="Calibri" panose="020F0502020204030204" pitchFamily="34" charset="0"/>
                <a:cs typeface="Times New Roman" panose="02020603050405020304" pitchFamily="18" charset="0"/>
              </a:rPr>
              <a:t>		d) La gestion des permissions</a:t>
            </a:r>
          </a:p>
          <a:p>
            <a:r>
              <a:rPr lang="fr-FR" dirty="0">
                <a:solidFill>
                  <a:srgbClr val="00B0F0"/>
                </a:solidFill>
                <a:latin typeface="Calibri" panose="020F0502020204030204" pitchFamily="34" charset="0"/>
                <a:cs typeface="Times New Roman" panose="02020603050405020304" pitchFamily="18" charset="0"/>
              </a:rPr>
              <a:t>		e) Sécurisation des données</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b="1" dirty="0">
                <a:solidFill>
                  <a:schemeClr val="accent2"/>
                </a:solidFill>
                <a:latin typeface="Calibri" panose="020F0502020204030204" pitchFamily="34" charset="0"/>
                <a:cs typeface="Times New Roman" panose="02020603050405020304" pitchFamily="18" charset="0"/>
              </a:rPr>
              <a:t>II.2 L’anonymisation des données</a:t>
            </a:r>
          </a:p>
          <a:p>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359363226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53706-7DD2-48CC-9F14-96419D1DC841}"/>
              </a:ext>
            </a:extLst>
          </p:cNvPr>
          <p:cNvSpPr>
            <a:spLocks noGrp="1"/>
          </p:cNvSpPr>
          <p:nvPr>
            <p:ph type="ctrTitle"/>
          </p:nvPr>
        </p:nvSpPr>
        <p:spPr>
          <a:xfrm>
            <a:off x="295275" y="0"/>
            <a:ext cx="9712153" cy="1096899"/>
          </a:xfrm>
        </p:spPr>
        <p:txBody>
          <a:bodyPr anchor="ctr"/>
          <a:lstStyle/>
          <a:p>
            <a:pPr algn="ctr"/>
            <a:r>
              <a:rPr lang="fr-FR" sz="2800" b="1" dirty="0">
                <a:solidFill>
                  <a:schemeClr val="accent2">
                    <a:lumMod val="75000"/>
                  </a:schemeClr>
                </a:solidFill>
              </a:rPr>
              <a:t>II.1.e) La sécurisation des données</a:t>
            </a:r>
            <a:endParaRPr lang="fr-FR" sz="2800" dirty="0">
              <a:solidFill>
                <a:schemeClr val="accent2">
                  <a:lumMod val="75000"/>
                </a:schemeClr>
              </a:solidFill>
            </a:endParaRPr>
          </a:p>
        </p:txBody>
      </p:sp>
      <p:sp>
        <p:nvSpPr>
          <p:cNvPr id="3" name="Sous-titre 2">
            <a:extLst>
              <a:ext uri="{FF2B5EF4-FFF2-40B4-BE49-F238E27FC236}">
                <a16:creationId xmlns:a16="http://schemas.microsoft.com/office/drawing/2014/main" id="{C9D9A6CC-4DAE-4319-B54B-8358A9654317}"/>
              </a:ext>
            </a:extLst>
          </p:cNvPr>
          <p:cNvSpPr>
            <a:spLocks noGrp="1"/>
          </p:cNvSpPr>
          <p:nvPr>
            <p:ph type="subTitle" idx="1"/>
          </p:nvPr>
        </p:nvSpPr>
        <p:spPr>
          <a:xfrm>
            <a:off x="4425064" y="5962444"/>
            <a:ext cx="7766936" cy="883328"/>
          </a:xfrm>
        </p:spPr>
        <p:txBody>
          <a:bodyPr/>
          <a:lstStyle/>
          <a:p>
            <a:r>
              <a:rPr lang="fr-FR" dirty="0">
                <a:solidFill>
                  <a:schemeClr val="bg1"/>
                </a:solidFill>
              </a:rPr>
              <a:t>FALL </a:t>
            </a:r>
            <a:r>
              <a:rPr lang="fr-FR" dirty="0" err="1">
                <a:solidFill>
                  <a:schemeClr val="bg1"/>
                </a:solidFill>
              </a:rPr>
              <a:t>Ngnague</a:t>
            </a:r>
            <a:endParaRPr lang="fr-FR" dirty="0">
              <a:solidFill>
                <a:schemeClr val="bg1"/>
              </a:solidFill>
            </a:endParaRPr>
          </a:p>
          <a:p>
            <a:r>
              <a:rPr lang="fr-FR" dirty="0">
                <a:solidFill>
                  <a:schemeClr val="bg1"/>
                </a:solidFill>
              </a:rPr>
              <a:t>RICHAUDEAU Maxime</a:t>
            </a:r>
          </a:p>
        </p:txBody>
      </p:sp>
      <p:pic>
        <p:nvPicPr>
          <p:cNvPr id="4" name="Image 3">
            <a:extLst>
              <a:ext uri="{FF2B5EF4-FFF2-40B4-BE49-F238E27FC236}">
                <a16:creationId xmlns:a16="http://schemas.microsoft.com/office/drawing/2014/main" id="{53ACB7D8-AC93-475F-ABEF-D5910A1E67E7}"/>
              </a:ext>
            </a:extLst>
          </p:cNvPr>
          <p:cNvPicPr>
            <a:picLocks noChangeAspect="1"/>
          </p:cNvPicPr>
          <p:nvPr/>
        </p:nvPicPr>
        <p:blipFill>
          <a:blip r:embed="rId2"/>
          <a:stretch>
            <a:fillRect/>
          </a:stretch>
        </p:blipFill>
        <p:spPr>
          <a:xfrm>
            <a:off x="9515474" y="0"/>
            <a:ext cx="2898169" cy="883328"/>
          </a:xfrm>
          <a:prstGeom prst="rect">
            <a:avLst/>
          </a:prstGeom>
          <a:noFill/>
          <a:ln cap="flat">
            <a:noFill/>
          </a:ln>
        </p:spPr>
      </p:pic>
      <p:sp>
        <p:nvSpPr>
          <p:cNvPr id="5" name="ZoneTexte 4">
            <a:extLst>
              <a:ext uri="{FF2B5EF4-FFF2-40B4-BE49-F238E27FC236}">
                <a16:creationId xmlns:a16="http://schemas.microsoft.com/office/drawing/2014/main" id="{1D345694-17CC-4AC8-9BB8-47AA55A60447}"/>
              </a:ext>
            </a:extLst>
          </p:cNvPr>
          <p:cNvSpPr txBox="1"/>
          <p:nvPr/>
        </p:nvSpPr>
        <p:spPr>
          <a:xfrm>
            <a:off x="609600" y="811149"/>
            <a:ext cx="10363200" cy="2257734"/>
          </a:xfrm>
          <a:prstGeom prst="rect">
            <a:avLst/>
          </a:prstGeom>
          <a:noFill/>
        </p:spPr>
        <p:txBody>
          <a:bodyPr wrap="square" rtlCol="0">
            <a:spAutoFit/>
          </a:bodyPr>
          <a:lstStyle/>
          <a:p>
            <a:pPr algn="just">
              <a:lnSpc>
                <a:spcPct val="107000"/>
              </a:lnSpc>
              <a:spcAft>
                <a:spcPts val="800"/>
              </a:spcAft>
            </a:pPr>
            <a:r>
              <a:rPr lang="fr-FR" sz="2400" b="1" dirty="0">
                <a:solidFill>
                  <a:schemeClr val="accent2">
                    <a:lumMod val="75000"/>
                  </a:schemeClr>
                </a:solidFill>
                <a:latin typeface="Calibri" panose="020F0502020204030204" pitchFamily="34" charset="0"/>
                <a:cs typeface="Times New Roman" panose="02020603050405020304" pitchFamily="18" charset="0"/>
              </a:rPr>
              <a:t>Niveau 3 : protéger le plus sensible de façon spécifique</a:t>
            </a:r>
          </a:p>
          <a:p>
            <a:pPr algn="just">
              <a:lnSpc>
                <a:spcPct val="107000"/>
              </a:lnSpc>
              <a:spcAft>
                <a:spcPts val="800"/>
              </a:spcAft>
            </a:pPr>
            <a:r>
              <a:rPr lang="fr-FR" dirty="0">
                <a:solidFill>
                  <a:schemeClr val="accent1">
                    <a:lumMod val="50000"/>
                  </a:schemeClr>
                </a:solidFill>
                <a:latin typeface="Calibri" panose="020F0502020204030204" pitchFamily="34" charset="0"/>
                <a:cs typeface="Times New Roman" panose="02020603050405020304" pitchFamily="18" charset="0"/>
              </a:rPr>
              <a:t>Une fois les dispositions antérieures appliquées, il est maintenant nécessaire de satisfaire à l’obligation de sécurité des données traitées en engageant des mesures proportionnelles aux risques encourus en cas de défaillance du système de sécurité. </a:t>
            </a:r>
          </a:p>
          <a:p>
            <a:pPr algn="just">
              <a:lnSpc>
                <a:spcPct val="107000"/>
              </a:lnSpc>
              <a:spcAft>
                <a:spcPts val="800"/>
              </a:spcAft>
            </a:pPr>
            <a:r>
              <a:rPr lang="fr-FR" dirty="0">
                <a:solidFill>
                  <a:schemeClr val="accent1">
                    <a:lumMod val="50000"/>
                  </a:schemeClr>
                </a:solidFill>
                <a:latin typeface="Calibri" panose="020F0502020204030204" pitchFamily="34" charset="0"/>
                <a:cs typeface="Times New Roman" panose="02020603050405020304" pitchFamily="18" charset="0"/>
              </a:rPr>
              <a:t>Pour cela une méthode est détaillée par la CNIL : </a:t>
            </a:r>
          </a:p>
          <a:p>
            <a:endParaRPr lang="fr-FR" dirty="0">
              <a:solidFill>
                <a:schemeClr val="accent1">
                  <a:lumMod val="50000"/>
                </a:schemeClr>
              </a:solidFill>
              <a:latin typeface="Calibri" panose="020F0502020204030204" pitchFamily="34" charset="0"/>
              <a:cs typeface="Times New Roman" panose="02020603050405020304" pitchFamily="18" charset="0"/>
            </a:endParaRPr>
          </a:p>
        </p:txBody>
      </p:sp>
      <p:pic>
        <p:nvPicPr>
          <p:cNvPr id="7" name="Image 6">
            <a:extLst>
              <a:ext uri="{FF2B5EF4-FFF2-40B4-BE49-F238E27FC236}">
                <a16:creationId xmlns:a16="http://schemas.microsoft.com/office/drawing/2014/main" id="{0EEBD9B2-BC99-4B44-BDD2-39B7D817BFE8}"/>
              </a:ext>
            </a:extLst>
          </p:cNvPr>
          <p:cNvPicPr/>
          <p:nvPr/>
        </p:nvPicPr>
        <p:blipFill rotWithShape="1">
          <a:blip r:embed="rId3"/>
          <a:srcRect l="11765" t="9397"/>
          <a:stretch/>
        </p:blipFill>
        <p:spPr>
          <a:xfrm>
            <a:off x="1057275" y="2705100"/>
            <a:ext cx="5629275" cy="2943225"/>
          </a:xfrm>
          <a:prstGeom prst="rect">
            <a:avLst/>
          </a:prstGeom>
        </p:spPr>
      </p:pic>
      <p:sp>
        <p:nvSpPr>
          <p:cNvPr id="9" name="ZoneTexte 8">
            <a:extLst>
              <a:ext uri="{FF2B5EF4-FFF2-40B4-BE49-F238E27FC236}">
                <a16:creationId xmlns:a16="http://schemas.microsoft.com/office/drawing/2014/main" id="{698EAF50-B611-4F3C-966D-4FFBDB757420}"/>
              </a:ext>
            </a:extLst>
          </p:cNvPr>
          <p:cNvSpPr txBox="1"/>
          <p:nvPr/>
        </p:nvSpPr>
        <p:spPr>
          <a:xfrm>
            <a:off x="502446" y="5701672"/>
            <a:ext cx="8832054" cy="1404872"/>
          </a:xfrm>
          <a:prstGeom prst="rect">
            <a:avLst/>
          </a:prstGeom>
          <a:noFill/>
        </p:spPr>
        <p:txBody>
          <a:bodyPr wrap="square">
            <a:spAutoFit/>
          </a:bodyPr>
          <a:lstStyle/>
          <a:p>
            <a:r>
              <a:rPr lang="fr-FR" sz="1400" b="1" dirty="0">
                <a:solidFill>
                  <a:schemeClr val="accent2">
                    <a:lumMod val="75000"/>
                  </a:schemeClr>
                </a:solidFill>
                <a:latin typeface="Calibri" panose="020F0502020204030204" pitchFamily="34" charset="0"/>
                <a:cs typeface="Times New Roman" panose="02020603050405020304" pitchFamily="18" charset="0"/>
              </a:rPr>
              <a:t>Pour plus d’informations sur les notions abordées :</a:t>
            </a:r>
          </a:p>
          <a:p>
            <a:endParaRPr lang="fr-FR" sz="1400" b="1" dirty="0">
              <a:solidFill>
                <a:schemeClr val="accent2">
                  <a:lumMod val="75000"/>
                </a:schemeClr>
              </a:solidFill>
              <a:latin typeface="Calibri" panose="020F0502020204030204" pitchFamily="34" charset="0"/>
              <a:cs typeface="Times New Roman" panose="02020603050405020304" pitchFamily="18" charset="0"/>
            </a:endParaRPr>
          </a:p>
          <a:p>
            <a:pPr algn="just">
              <a:lnSpc>
                <a:spcPct val="107000"/>
              </a:lnSpc>
              <a:spcAft>
                <a:spcPts val="800"/>
              </a:spcAft>
            </a:pPr>
            <a:r>
              <a:rPr lang="fr-FR" sz="1400" b="1" dirty="0">
                <a:solidFill>
                  <a:schemeClr val="accent2">
                    <a:lumMod val="75000"/>
                  </a:schemeClr>
                </a:solidFill>
                <a:latin typeface="Calibri" panose="020F0502020204030204" pitchFamily="34" charset="0"/>
                <a:cs typeface="Times New Roman" panose="02020603050405020304" pitchFamily="18" charset="0"/>
              </a:rPr>
              <a:t>	</a:t>
            </a:r>
            <a:r>
              <a:rPr lang="fr-FR"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https://www.cnil.fr/fr/securite-des-donnees-proteger-le-plus-sensible-de-maniere-specifique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r>
              <a:rPr lang="fr-FR" sz="11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https://www.cnil.fr/fr/principes-cles/guide-de-la-securite-des-donnees-personnelles</a:t>
            </a: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364686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53706-7DD2-48CC-9F14-96419D1DC841}"/>
              </a:ext>
            </a:extLst>
          </p:cNvPr>
          <p:cNvSpPr>
            <a:spLocks noGrp="1"/>
          </p:cNvSpPr>
          <p:nvPr>
            <p:ph type="ctrTitle"/>
          </p:nvPr>
        </p:nvSpPr>
        <p:spPr>
          <a:xfrm>
            <a:off x="295275" y="0"/>
            <a:ext cx="9712153" cy="1096899"/>
          </a:xfrm>
        </p:spPr>
        <p:txBody>
          <a:bodyPr anchor="ctr"/>
          <a:lstStyle/>
          <a:p>
            <a:pPr algn="ctr"/>
            <a:r>
              <a:rPr lang="fr-FR" sz="2800" b="1" dirty="0">
                <a:solidFill>
                  <a:schemeClr val="accent2">
                    <a:lumMod val="75000"/>
                  </a:schemeClr>
                </a:solidFill>
              </a:rPr>
              <a:t>II.2. L’anonymisation des données</a:t>
            </a:r>
            <a:endParaRPr lang="fr-FR" sz="2800" dirty="0">
              <a:solidFill>
                <a:schemeClr val="accent2">
                  <a:lumMod val="75000"/>
                </a:schemeClr>
              </a:solidFill>
            </a:endParaRPr>
          </a:p>
        </p:txBody>
      </p:sp>
      <p:sp>
        <p:nvSpPr>
          <p:cNvPr id="3" name="Sous-titre 2">
            <a:extLst>
              <a:ext uri="{FF2B5EF4-FFF2-40B4-BE49-F238E27FC236}">
                <a16:creationId xmlns:a16="http://schemas.microsoft.com/office/drawing/2014/main" id="{C9D9A6CC-4DAE-4319-B54B-8358A9654317}"/>
              </a:ext>
            </a:extLst>
          </p:cNvPr>
          <p:cNvSpPr>
            <a:spLocks noGrp="1"/>
          </p:cNvSpPr>
          <p:nvPr>
            <p:ph type="subTitle" idx="1"/>
          </p:nvPr>
        </p:nvSpPr>
        <p:spPr>
          <a:xfrm>
            <a:off x="4425064" y="5962444"/>
            <a:ext cx="7766936" cy="883328"/>
          </a:xfrm>
        </p:spPr>
        <p:txBody>
          <a:bodyPr/>
          <a:lstStyle/>
          <a:p>
            <a:r>
              <a:rPr lang="fr-FR" dirty="0">
                <a:solidFill>
                  <a:schemeClr val="bg1"/>
                </a:solidFill>
              </a:rPr>
              <a:t>FALL </a:t>
            </a:r>
            <a:r>
              <a:rPr lang="fr-FR" dirty="0" err="1">
                <a:solidFill>
                  <a:schemeClr val="bg1"/>
                </a:solidFill>
              </a:rPr>
              <a:t>Ngnague</a:t>
            </a:r>
            <a:endParaRPr lang="fr-FR" dirty="0">
              <a:solidFill>
                <a:schemeClr val="bg1"/>
              </a:solidFill>
            </a:endParaRPr>
          </a:p>
          <a:p>
            <a:r>
              <a:rPr lang="fr-FR" dirty="0">
                <a:solidFill>
                  <a:schemeClr val="bg1"/>
                </a:solidFill>
              </a:rPr>
              <a:t>RICHAUDEAU Maxime</a:t>
            </a:r>
          </a:p>
        </p:txBody>
      </p:sp>
      <p:pic>
        <p:nvPicPr>
          <p:cNvPr id="4" name="Image 3">
            <a:extLst>
              <a:ext uri="{FF2B5EF4-FFF2-40B4-BE49-F238E27FC236}">
                <a16:creationId xmlns:a16="http://schemas.microsoft.com/office/drawing/2014/main" id="{53ACB7D8-AC93-475F-ABEF-D5910A1E67E7}"/>
              </a:ext>
            </a:extLst>
          </p:cNvPr>
          <p:cNvPicPr>
            <a:picLocks noChangeAspect="1"/>
          </p:cNvPicPr>
          <p:nvPr/>
        </p:nvPicPr>
        <p:blipFill>
          <a:blip r:embed="rId2"/>
          <a:stretch>
            <a:fillRect/>
          </a:stretch>
        </p:blipFill>
        <p:spPr>
          <a:xfrm>
            <a:off x="9515474" y="0"/>
            <a:ext cx="2898169" cy="883328"/>
          </a:xfrm>
          <a:prstGeom prst="rect">
            <a:avLst/>
          </a:prstGeom>
          <a:noFill/>
          <a:ln cap="flat">
            <a:noFill/>
          </a:ln>
        </p:spPr>
      </p:pic>
      <p:sp>
        <p:nvSpPr>
          <p:cNvPr id="5" name="ZoneTexte 4">
            <a:extLst>
              <a:ext uri="{FF2B5EF4-FFF2-40B4-BE49-F238E27FC236}">
                <a16:creationId xmlns:a16="http://schemas.microsoft.com/office/drawing/2014/main" id="{1D345694-17CC-4AC8-9BB8-47AA55A60447}"/>
              </a:ext>
            </a:extLst>
          </p:cNvPr>
          <p:cNvSpPr txBox="1"/>
          <p:nvPr/>
        </p:nvSpPr>
        <p:spPr>
          <a:xfrm>
            <a:off x="609600" y="811149"/>
            <a:ext cx="10763250" cy="5128712"/>
          </a:xfrm>
          <a:prstGeom prst="rect">
            <a:avLst/>
          </a:prstGeom>
          <a:noFill/>
        </p:spPr>
        <p:txBody>
          <a:bodyPr wrap="square" rtlCol="0">
            <a:spAutoFit/>
          </a:bodyPr>
          <a:lstStyle/>
          <a:p>
            <a:r>
              <a:rPr lang="fr-FR" dirty="0">
                <a:solidFill>
                  <a:schemeClr val="accent1">
                    <a:lumMod val="50000"/>
                  </a:schemeClr>
                </a:solidFill>
                <a:latin typeface="Calibri" panose="020F0502020204030204" pitchFamily="34" charset="0"/>
                <a:cs typeface="Times New Roman" panose="02020603050405020304" pitchFamily="18" charset="0"/>
              </a:rPr>
              <a:t> </a:t>
            </a:r>
            <a:endParaRPr lang="fr-FR" sz="1400" dirty="0">
              <a:solidFill>
                <a:schemeClr val="accent1">
                  <a:lumMod val="50000"/>
                </a:schemeClr>
              </a:solidFill>
              <a:latin typeface="Calibri" panose="020F0502020204030204" pitchFamily="34" charset="0"/>
              <a:cs typeface="Times New Roman" panose="02020603050405020304" pitchFamily="18" charset="0"/>
            </a:endParaRPr>
          </a:p>
          <a:p>
            <a:pPr algn="just">
              <a:lnSpc>
                <a:spcPct val="107000"/>
              </a:lnSpc>
              <a:spcAft>
                <a:spcPts val="800"/>
              </a:spcAft>
            </a:pPr>
            <a:r>
              <a:rPr lang="fr-FR" sz="2400" b="1" dirty="0">
                <a:solidFill>
                  <a:schemeClr val="accent2">
                    <a:lumMod val="75000"/>
                  </a:schemeClr>
                </a:solidFill>
                <a:latin typeface="Calibri" panose="020F0502020204030204" pitchFamily="34" charset="0"/>
                <a:cs typeface="Times New Roman" panose="02020603050405020304" pitchFamily="18" charset="0"/>
              </a:rPr>
              <a:t>Qu’est-ce que l’anonymisation ?</a:t>
            </a:r>
          </a:p>
          <a:p>
            <a:pPr algn="just">
              <a:lnSpc>
                <a:spcPct val="107000"/>
              </a:lnSpc>
              <a:spcAft>
                <a:spcPts val="800"/>
              </a:spcAft>
            </a:pPr>
            <a:r>
              <a:rPr lang="fr-FR" dirty="0">
                <a:solidFill>
                  <a:schemeClr val="accent1">
                    <a:lumMod val="50000"/>
                  </a:schemeClr>
                </a:solidFill>
                <a:latin typeface="Calibri" panose="020F0502020204030204" pitchFamily="34" charset="0"/>
                <a:cs typeface="Times New Roman" panose="02020603050405020304" pitchFamily="18" charset="0"/>
              </a:rPr>
              <a:t>L’anonymisation est un traitement qui consiste à utiliser un ensemble de techniques de manière à rendre impossible, en pratique, toute identification de la personne par quelque moyen que ce soit et de manière irréversible. </a:t>
            </a:r>
          </a:p>
          <a:p>
            <a:pPr algn="just">
              <a:lnSpc>
                <a:spcPct val="107000"/>
              </a:lnSpc>
              <a:spcAft>
                <a:spcPts val="800"/>
              </a:spcAft>
            </a:pPr>
            <a:r>
              <a:rPr lang="fr-FR" dirty="0">
                <a:solidFill>
                  <a:schemeClr val="accent1">
                    <a:lumMod val="50000"/>
                  </a:schemeClr>
                </a:solidFill>
                <a:latin typeface="Calibri" panose="020F0502020204030204" pitchFamily="34" charset="0"/>
                <a:cs typeface="Times New Roman" panose="02020603050405020304" pitchFamily="18" charset="0"/>
              </a:rPr>
              <a:t>L’anonymisation ne doit pas être confondue avec la </a:t>
            </a:r>
            <a:r>
              <a:rPr lang="fr-FR" dirty="0" err="1">
                <a:solidFill>
                  <a:schemeClr val="accent1">
                    <a:lumMod val="50000"/>
                  </a:schemeClr>
                </a:solidFill>
                <a:latin typeface="Calibri" panose="020F0502020204030204" pitchFamily="34" charset="0"/>
                <a:cs typeface="Times New Roman" panose="02020603050405020304" pitchFamily="18" charset="0"/>
              </a:rPr>
              <a:t>pseudonymisation</a:t>
            </a:r>
            <a:r>
              <a:rPr lang="fr-FR" dirty="0">
                <a:solidFill>
                  <a:schemeClr val="accent1">
                    <a:lumMod val="50000"/>
                  </a:schemeClr>
                </a:solidFill>
                <a:latin typeface="Calibri" panose="020F0502020204030204" pitchFamily="34" charset="0"/>
                <a:cs typeface="Times New Roman" panose="02020603050405020304" pitchFamily="18" charset="0"/>
              </a:rPr>
              <a:t> car malgré la possibilité de traité des données sans identifier de façon directe le propriétaire, ce procédé est dans la plupart du temps réversible ou du moins il est possible d’identifier le propriétaire grâce à un croisement avec un jeu de données externes. </a:t>
            </a:r>
          </a:p>
          <a:p>
            <a:pPr algn="just">
              <a:lnSpc>
                <a:spcPct val="107000"/>
              </a:lnSpc>
              <a:spcAft>
                <a:spcPts val="800"/>
              </a:spcAft>
            </a:pPr>
            <a:r>
              <a:rPr lang="fr-FR" sz="2400" b="1" dirty="0">
                <a:solidFill>
                  <a:schemeClr val="accent2">
                    <a:lumMod val="75000"/>
                  </a:schemeClr>
                </a:solidFill>
                <a:latin typeface="Calibri" panose="020F0502020204030204" pitchFamily="34" charset="0"/>
                <a:cs typeface="Times New Roman" panose="02020603050405020304" pitchFamily="18" charset="0"/>
              </a:rPr>
              <a:t>Pourquoi anonymiser des données personnelles ?</a:t>
            </a:r>
          </a:p>
          <a:p>
            <a:pPr algn="just">
              <a:lnSpc>
                <a:spcPct val="107000"/>
              </a:lnSpc>
              <a:spcAft>
                <a:spcPts val="800"/>
              </a:spcAft>
            </a:pPr>
            <a:r>
              <a:rPr lang="fr-FR" dirty="0">
                <a:solidFill>
                  <a:schemeClr val="accent1">
                    <a:lumMod val="50000"/>
                  </a:schemeClr>
                </a:solidFill>
                <a:latin typeface="Calibri" panose="020F0502020204030204" pitchFamily="34" charset="0"/>
                <a:cs typeface="Times New Roman" panose="02020603050405020304" pitchFamily="18" charset="0"/>
              </a:rPr>
              <a:t>L’anonymisation n’est pas une obligation vis-à-vis du règlement européen. Il s’agit d’une proposition de solution afin de pouvoir exploiter des données personnelles tout en respectant les droits et libertés des personnes. L’anonymisation des données permet l’exploitation, la réutilisation et le partage de ces dernières dans différentes applications.</a:t>
            </a:r>
          </a:p>
          <a:p>
            <a:endParaRPr lang="fr-FR" sz="1400" dirty="0">
              <a:solidFill>
                <a:schemeClr val="accent1">
                  <a:lumMod val="50000"/>
                </a:schemeClr>
              </a:solidFill>
              <a:latin typeface="Calibri" panose="020F0502020204030204" pitchFamily="34" charset="0"/>
              <a:cs typeface="Times New Roman" panose="02020603050405020304" pitchFamily="18" charset="0"/>
            </a:endParaRPr>
          </a:p>
          <a:p>
            <a:endParaRPr lang="fr-FR" dirty="0">
              <a:solidFill>
                <a:schemeClr val="accent1">
                  <a:lumMod val="50000"/>
                </a:schemeClr>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282075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53706-7DD2-48CC-9F14-96419D1DC841}"/>
              </a:ext>
            </a:extLst>
          </p:cNvPr>
          <p:cNvSpPr>
            <a:spLocks noGrp="1"/>
          </p:cNvSpPr>
          <p:nvPr>
            <p:ph type="ctrTitle"/>
          </p:nvPr>
        </p:nvSpPr>
        <p:spPr>
          <a:xfrm>
            <a:off x="295275" y="0"/>
            <a:ext cx="9712153" cy="1096899"/>
          </a:xfrm>
        </p:spPr>
        <p:txBody>
          <a:bodyPr anchor="ctr"/>
          <a:lstStyle/>
          <a:p>
            <a:pPr algn="ctr"/>
            <a:r>
              <a:rPr lang="fr-FR" sz="2800" b="1" dirty="0">
                <a:solidFill>
                  <a:schemeClr val="accent2">
                    <a:lumMod val="75000"/>
                  </a:schemeClr>
                </a:solidFill>
              </a:rPr>
              <a:t>II.2. L’anonymisation des données</a:t>
            </a:r>
            <a:endParaRPr lang="fr-FR" sz="2800" dirty="0">
              <a:solidFill>
                <a:schemeClr val="accent2">
                  <a:lumMod val="75000"/>
                </a:schemeClr>
              </a:solidFill>
            </a:endParaRPr>
          </a:p>
        </p:txBody>
      </p:sp>
      <p:sp>
        <p:nvSpPr>
          <p:cNvPr id="3" name="Sous-titre 2">
            <a:extLst>
              <a:ext uri="{FF2B5EF4-FFF2-40B4-BE49-F238E27FC236}">
                <a16:creationId xmlns:a16="http://schemas.microsoft.com/office/drawing/2014/main" id="{C9D9A6CC-4DAE-4319-B54B-8358A9654317}"/>
              </a:ext>
            </a:extLst>
          </p:cNvPr>
          <p:cNvSpPr>
            <a:spLocks noGrp="1"/>
          </p:cNvSpPr>
          <p:nvPr>
            <p:ph type="subTitle" idx="1"/>
          </p:nvPr>
        </p:nvSpPr>
        <p:spPr>
          <a:xfrm>
            <a:off x="4425064" y="5962444"/>
            <a:ext cx="7766936" cy="883328"/>
          </a:xfrm>
        </p:spPr>
        <p:txBody>
          <a:bodyPr/>
          <a:lstStyle/>
          <a:p>
            <a:r>
              <a:rPr lang="fr-FR" dirty="0">
                <a:solidFill>
                  <a:schemeClr val="bg1"/>
                </a:solidFill>
              </a:rPr>
              <a:t>FALL </a:t>
            </a:r>
            <a:r>
              <a:rPr lang="fr-FR" dirty="0" err="1">
                <a:solidFill>
                  <a:schemeClr val="bg1"/>
                </a:solidFill>
              </a:rPr>
              <a:t>Ngnague</a:t>
            </a:r>
            <a:endParaRPr lang="fr-FR" dirty="0">
              <a:solidFill>
                <a:schemeClr val="bg1"/>
              </a:solidFill>
            </a:endParaRPr>
          </a:p>
          <a:p>
            <a:r>
              <a:rPr lang="fr-FR" dirty="0">
                <a:solidFill>
                  <a:schemeClr val="bg1"/>
                </a:solidFill>
              </a:rPr>
              <a:t>RICHAUDEAU Maxime</a:t>
            </a:r>
          </a:p>
        </p:txBody>
      </p:sp>
      <p:pic>
        <p:nvPicPr>
          <p:cNvPr id="4" name="Image 3">
            <a:extLst>
              <a:ext uri="{FF2B5EF4-FFF2-40B4-BE49-F238E27FC236}">
                <a16:creationId xmlns:a16="http://schemas.microsoft.com/office/drawing/2014/main" id="{53ACB7D8-AC93-475F-ABEF-D5910A1E67E7}"/>
              </a:ext>
            </a:extLst>
          </p:cNvPr>
          <p:cNvPicPr>
            <a:picLocks noChangeAspect="1"/>
          </p:cNvPicPr>
          <p:nvPr/>
        </p:nvPicPr>
        <p:blipFill>
          <a:blip r:embed="rId2"/>
          <a:stretch>
            <a:fillRect/>
          </a:stretch>
        </p:blipFill>
        <p:spPr>
          <a:xfrm>
            <a:off x="9515474" y="0"/>
            <a:ext cx="2898169" cy="883328"/>
          </a:xfrm>
          <a:prstGeom prst="rect">
            <a:avLst/>
          </a:prstGeom>
          <a:noFill/>
          <a:ln cap="flat">
            <a:noFill/>
          </a:ln>
        </p:spPr>
      </p:pic>
      <p:sp>
        <p:nvSpPr>
          <p:cNvPr id="5" name="ZoneTexte 4">
            <a:extLst>
              <a:ext uri="{FF2B5EF4-FFF2-40B4-BE49-F238E27FC236}">
                <a16:creationId xmlns:a16="http://schemas.microsoft.com/office/drawing/2014/main" id="{1D345694-17CC-4AC8-9BB8-47AA55A60447}"/>
              </a:ext>
            </a:extLst>
          </p:cNvPr>
          <p:cNvSpPr txBox="1"/>
          <p:nvPr/>
        </p:nvSpPr>
        <p:spPr>
          <a:xfrm>
            <a:off x="609600" y="811149"/>
            <a:ext cx="10763250" cy="6262676"/>
          </a:xfrm>
          <a:prstGeom prst="rect">
            <a:avLst/>
          </a:prstGeom>
          <a:noFill/>
        </p:spPr>
        <p:txBody>
          <a:bodyPr wrap="square" rtlCol="0">
            <a:spAutoFit/>
          </a:bodyPr>
          <a:lstStyle/>
          <a:p>
            <a:pPr algn="just">
              <a:lnSpc>
                <a:spcPct val="107000"/>
              </a:lnSpc>
              <a:spcAft>
                <a:spcPts val="800"/>
              </a:spcAft>
            </a:pPr>
            <a:r>
              <a:rPr lang="fr-FR" sz="2400" b="1" dirty="0">
                <a:solidFill>
                  <a:schemeClr val="accent2">
                    <a:lumMod val="75000"/>
                  </a:schemeClr>
                </a:solidFill>
                <a:latin typeface="Calibri" panose="020F0502020204030204" pitchFamily="34" charset="0"/>
                <a:cs typeface="Times New Roman" panose="02020603050405020304" pitchFamily="18" charset="0"/>
              </a:rPr>
              <a:t>Comment anonymiser tout en préservant au maximum l’utilité du jeu de données ?</a:t>
            </a:r>
          </a:p>
          <a:p>
            <a:pPr algn="just">
              <a:lnSpc>
                <a:spcPct val="107000"/>
              </a:lnSpc>
              <a:spcAft>
                <a:spcPts val="800"/>
              </a:spcAft>
            </a:pPr>
            <a:r>
              <a:rPr lang="fr-FR" dirty="0">
                <a:solidFill>
                  <a:schemeClr val="accent1">
                    <a:lumMod val="50000"/>
                  </a:schemeClr>
                </a:solidFill>
                <a:latin typeface="Calibri" panose="020F0502020204030204" pitchFamily="34" charset="0"/>
                <a:cs typeface="Times New Roman" panose="02020603050405020304" pitchFamily="18" charset="0"/>
              </a:rPr>
              <a:t>D’un point de vue protection des données l’anonymisation semble être très adaptée mais d’un point de vue affaire on peut se demander comment préserver l’utilité du jeu de données. </a:t>
            </a:r>
          </a:p>
          <a:p>
            <a:pPr algn="just">
              <a:lnSpc>
                <a:spcPct val="107000"/>
              </a:lnSpc>
              <a:spcAft>
                <a:spcPts val="800"/>
              </a:spcAft>
            </a:pPr>
            <a:r>
              <a:rPr lang="fr-FR" dirty="0">
                <a:solidFill>
                  <a:schemeClr val="accent1">
                    <a:lumMod val="50000"/>
                  </a:schemeClr>
                </a:solidFill>
                <a:latin typeface="Calibri" panose="020F0502020204030204" pitchFamily="34" charset="0"/>
                <a:cs typeface="Times New Roman" panose="02020603050405020304" pitchFamily="18" charset="0"/>
              </a:rPr>
              <a:t>Ainsi pour construire un processus d’anonymisation pertinent qui ne nuirai pas à l’exploitation future, il est ainsi conseillé : </a:t>
            </a:r>
          </a:p>
          <a:p>
            <a:pPr marL="342900" lvl="0" indent="-342900" algn="just">
              <a:lnSpc>
                <a:spcPct val="107000"/>
              </a:lnSpc>
              <a:buFont typeface="Times New Roman" panose="02020603050405020304" pitchFamily="18" charset="0"/>
              <a:buChar char="-"/>
              <a:tabLst>
                <a:tab pos="457200" algn="l"/>
              </a:tabLst>
            </a:pPr>
            <a:r>
              <a:rPr lang="fr-FR" dirty="0">
                <a:solidFill>
                  <a:schemeClr val="accent1">
                    <a:lumMod val="50000"/>
                  </a:schemeClr>
                </a:solidFill>
                <a:latin typeface="Calibri" panose="020F0502020204030204" pitchFamily="34" charset="0"/>
                <a:cs typeface="Times New Roman" panose="02020603050405020304" pitchFamily="18" charset="0"/>
              </a:rPr>
              <a:t>D’identifier les informations à conserver selon leur pertinence. </a:t>
            </a:r>
          </a:p>
          <a:p>
            <a:pPr marL="342900" lvl="0" indent="-342900" algn="just">
              <a:lnSpc>
                <a:spcPct val="107000"/>
              </a:lnSpc>
              <a:buFont typeface="Times New Roman" panose="02020603050405020304" pitchFamily="18" charset="0"/>
              <a:buChar char="-"/>
              <a:tabLst>
                <a:tab pos="457200" algn="l"/>
              </a:tabLst>
            </a:pPr>
            <a:r>
              <a:rPr lang="fr-FR" dirty="0">
                <a:solidFill>
                  <a:schemeClr val="accent1">
                    <a:lumMod val="50000"/>
                  </a:schemeClr>
                </a:solidFill>
                <a:latin typeface="Calibri" panose="020F0502020204030204" pitchFamily="34" charset="0"/>
                <a:cs typeface="Times New Roman" panose="02020603050405020304" pitchFamily="18" charset="0"/>
              </a:rPr>
              <a:t>De supprimer les éléments d’identification directe ainsi que les valeurs rares qui pourraient permettre un </a:t>
            </a:r>
            <a:r>
              <a:rPr lang="fr-FR" dirty="0" err="1">
                <a:solidFill>
                  <a:schemeClr val="accent1">
                    <a:lumMod val="50000"/>
                  </a:schemeClr>
                </a:solidFill>
                <a:latin typeface="Calibri" panose="020F0502020204030204" pitchFamily="34" charset="0"/>
                <a:cs typeface="Times New Roman" panose="02020603050405020304" pitchFamily="18" charset="0"/>
              </a:rPr>
              <a:t>ré-identification</a:t>
            </a:r>
            <a:r>
              <a:rPr lang="fr-FR" dirty="0">
                <a:solidFill>
                  <a:schemeClr val="accent1">
                    <a:lumMod val="50000"/>
                  </a:schemeClr>
                </a:solidFill>
                <a:latin typeface="Calibri" panose="020F0502020204030204" pitchFamily="34" charset="0"/>
                <a:cs typeface="Times New Roman" panose="02020603050405020304" pitchFamily="18" charset="0"/>
              </a:rPr>
              <a:t> aisée des personnes (par exemple, la présence de l’âge des individus peut permettre de </a:t>
            </a:r>
            <a:r>
              <a:rPr lang="fr-FR" dirty="0" err="1">
                <a:solidFill>
                  <a:schemeClr val="accent1">
                    <a:lumMod val="50000"/>
                  </a:schemeClr>
                </a:solidFill>
                <a:latin typeface="Calibri" panose="020F0502020204030204" pitchFamily="34" charset="0"/>
                <a:cs typeface="Times New Roman" panose="02020603050405020304" pitchFamily="18" charset="0"/>
              </a:rPr>
              <a:t>ré-identifier</a:t>
            </a:r>
            <a:r>
              <a:rPr lang="fr-FR" dirty="0">
                <a:solidFill>
                  <a:schemeClr val="accent1">
                    <a:lumMod val="50000"/>
                  </a:schemeClr>
                </a:solidFill>
                <a:latin typeface="Calibri" panose="020F0502020204030204" pitchFamily="34" charset="0"/>
                <a:cs typeface="Times New Roman" panose="02020603050405020304" pitchFamily="18" charset="0"/>
              </a:rPr>
              <a:t> très facilement les personnes centenaires)</a:t>
            </a:r>
          </a:p>
          <a:p>
            <a:pPr marL="342900" lvl="0" indent="-342900" algn="just">
              <a:lnSpc>
                <a:spcPct val="107000"/>
              </a:lnSpc>
              <a:buFont typeface="Times New Roman" panose="02020603050405020304" pitchFamily="18" charset="0"/>
              <a:buChar char="-"/>
              <a:tabLst>
                <a:tab pos="457200" algn="l"/>
              </a:tabLst>
            </a:pPr>
            <a:r>
              <a:rPr lang="fr-FR" dirty="0">
                <a:solidFill>
                  <a:schemeClr val="accent1">
                    <a:lumMod val="50000"/>
                  </a:schemeClr>
                </a:solidFill>
                <a:latin typeface="Calibri" panose="020F0502020204030204" pitchFamily="34" charset="0"/>
                <a:cs typeface="Times New Roman" panose="02020603050405020304" pitchFamily="18" charset="0"/>
              </a:rPr>
              <a:t>De distinguer les informations importantes des informations secondaires ou inutiles (c’est-à-dire supprimables) </a:t>
            </a:r>
          </a:p>
          <a:p>
            <a:pPr marL="342900" lvl="0" indent="-342900" algn="just">
              <a:lnSpc>
                <a:spcPct val="107000"/>
              </a:lnSpc>
              <a:spcAft>
                <a:spcPts val="800"/>
              </a:spcAft>
              <a:buFont typeface="Times New Roman" panose="02020603050405020304" pitchFamily="18" charset="0"/>
              <a:buChar char="-"/>
              <a:tabLst>
                <a:tab pos="457200" algn="l"/>
              </a:tabLst>
            </a:pPr>
            <a:r>
              <a:rPr lang="fr-FR" dirty="0">
                <a:solidFill>
                  <a:schemeClr val="accent1">
                    <a:lumMod val="50000"/>
                  </a:schemeClr>
                </a:solidFill>
                <a:latin typeface="Calibri" panose="020F0502020204030204" pitchFamily="34" charset="0"/>
                <a:cs typeface="Times New Roman" panose="02020603050405020304" pitchFamily="18" charset="0"/>
              </a:rPr>
              <a:t>De définir la finesse idéale et acceptable pour chaque information conservée. Ce </a:t>
            </a:r>
            <a:r>
              <a:rPr lang="fr-FR" dirty="0" err="1">
                <a:solidFill>
                  <a:schemeClr val="accent1">
                    <a:lumMod val="50000"/>
                  </a:schemeClr>
                </a:solidFill>
                <a:latin typeface="Calibri" panose="020F0502020204030204" pitchFamily="34" charset="0"/>
                <a:cs typeface="Times New Roman" panose="02020603050405020304" pitchFamily="18" charset="0"/>
              </a:rPr>
              <a:t>pré-requis</a:t>
            </a:r>
            <a:r>
              <a:rPr lang="fr-FR" dirty="0">
                <a:solidFill>
                  <a:schemeClr val="accent1">
                    <a:lumMod val="50000"/>
                  </a:schemeClr>
                </a:solidFill>
                <a:latin typeface="Calibri" panose="020F0502020204030204" pitchFamily="34" charset="0"/>
                <a:cs typeface="Times New Roman" panose="02020603050405020304" pitchFamily="18" charset="0"/>
              </a:rPr>
              <a:t> permet de déterminer le procédé d’anonymisation à appliquer, c’est-à-dire l’enchaînement des techniques d’anonymisation à mettre en place. Celles-ci peuvent être regroupées en deux familles : la randomisation et la généralisation.</a:t>
            </a:r>
          </a:p>
          <a:p>
            <a:endParaRPr lang="fr-FR" sz="1400" b="1" dirty="0">
              <a:solidFill>
                <a:schemeClr val="accent2">
                  <a:lumMod val="75000"/>
                </a:schemeClr>
              </a:solidFill>
              <a:latin typeface="Calibri" panose="020F0502020204030204" pitchFamily="34" charset="0"/>
              <a:cs typeface="Times New Roman" panose="02020603050405020304" pitchFamily="18" charset="0"/>
            </a:endParaRPr>
          </a:p>
          <a:p>
            <a:r>
              <a:rPr lang="fr-FR" sz="1400" b="1" dirty="0">
                <a:solidFill>
                  <a:schemeClr val="accent2">
                    <a:lumMod val="75000"/>
                  </a:schemeClr>
                </a:solidFill>
                <a:latin typeface="Calibri" panose="020F0502020204030204" pitchFamily="34" charset="0"/>
                <a:cs typeface="Times New Roman" panose="02020603050405020304" pitchFamily="18" charset="0"/>
              </a:rPr>
              <a:t>Pour plus d’informations sur les notions abordées :</a:t>
            </a:r>
          </a:p>
          <a:p>
            <a:endParaRPr lang="fr-FR" sz="500" b="1" dirty="0">
              <a:solidFill>
                <a:schemeClr val="accent2">
                  <a:lumMod val="75000"/>
                </a:schemeClr>
              </a:solidFill>
              <a:latin typeface="Calibri" panose="020F0502020204030204" pitchFamily="34" charset="0"/>
              <a:cs typeface="Times New Roman" panose="02020603050405020304" pitchFamily="18" charset="0"/>
            </a:endParaRPr>
          </a:p>
          <a:p>
            <a:r>
              <a:rPr lang="fr-FR" sz="1400" b="1" dirty="0">
                <a:solidFill>
                  <a:schemeClr val="accent2">
                    <a:lumMod val="75000"/>
                  </a:schemeClr>
                </a:solidFill>
                <a:latin typeface="Calibri" panose="020F0502020204030204" pitchFamily="34" charset="0"/>
                <a:cs typeface="Times New Roman" panose="02020603050405020304" pitchFamily="18" charset="0"/>
              </a:rPr>
              <a:t>		</a:t>
            </a:r>
            <a:r>
              <a:rPr lang="fr-FR" sz="1400" dirty="0">
                <a:solidFill>
                  <a:schemeClr val="accent2">
                    <a:lumMod val="75000"/>
                  </a:schemeClr>
                </a:solidFill>
                <a:latin typeface="Calibri" panose="020F0502020204030204" pitchFamily="34" charset="0"/>
                <a:cs typeface="Times New Roman" panose="02020603050405020304" pitchFamily="18" charset="0"/>
                <a:hlinkClick r:id="rId3"/>
              </a:rPr>
              <a:t>https://www.cnil.fr/fr/lanonymisation-de-donnees-personnelles</a:t>
            </a:r>
            <a:r>
              <a:rPr lang="fr-FR" sz="1400" dirty="0">
                <a:solidFill>
                  <a:schemeClr val="accent2">
                    <a:lumMod val="75000"/>
                  </a:schemeClr>
                </a:solidFill>
                <a:latin typeface="Calibri" panose="020F0502020204030204" pitchFamily="34" charset="0"/>
                <a:cs typeface="Times New Roman" panose="02020603050405020304" pitchFamily="18" charset="0"/>
              </a:rPr>
              <a:t> </a:t>
            </a:r>
            <a:endParaRPr lang="fr-FR" sz="1400" dirty="0">
              <a:solidFill>
                <a:schemeClr val="accent1">
                  <a:lumMod val="50000"/>
                </a:schemeClr>
              </a:solidFill>
              <a:latin typeface="Calibri" panose="020F0502020204030204" pitchFamily="34" charset="0"/>
              <a:cs typeface="Times New Roman" panose="02020603050405020304" pitchFamily="18" charset="0"/>
            </a:endParaRPr>
          </a:p>
          <a:p>
            <a:endParaRPr lang="fr-FR" dirty="0">
              <a:solidFill>
                <a:schemeClr val="accent1">
                  <a:lumMod val="50000"/>
                </a:schemeClr>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7291571"/>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53706-7DD2-48CC-9F14-96419D1DC841}"/>
              </a:ext>
            </a:extLst>
          </p:cNvPr>
          <p:cNvSpPr>
            <a:spLocks noGrp="1"/>
          </p:cNvSpPr>
          <p:nvPr>
            <p:ph type="ctrTitle"/>
          </p:nvPr>
        </p:nvSpPr>
        <p:spPr>
          <a:xfrm>
            <a:off x="295275" y="0"/>
            <a:ext cx="9712153" cy="1096899"/>
          </a:xfrm>
        </p:spPr>
        <p:txBody>
          <a:bodyPr anchor="ctr"/>
          <a:lstStyle/>
          <a:p>
            <a:pPr algn="ctr"/>
            <a:r>
              <a:rPr lang="fr-FR" sz="2800" b="1" dirty="0">
                <a:solidFill>
                  <a:schemeClr val="accent2">
                    <a:lumMod val="75000"/>
                  </a:schemeClr>
                </a:solidFill>
              </a:rPr>
              <a:t>II.2. L’anonymisation des données</a:t>
            </a:r>
            <a:endParaRPr lang="fr-FR" sz="2800" dirty="0">
              <a:solidFill>
                <a:schemeClr val="accent2">
                  <a:lumMod val="75000"/>
                </a:schemeClr>
              </a:solidFill>
            </a:endParaRPr>
          </a:p>
        </p:txBody>
      </p:sp>
      <p:sp>
        <p:nvSpPr>
          <p:cNvPr id="3" name="Sous-titre 2">
            <a:extLst>
              <a:ext uri="{FF2B5EF4-FFF2-40B4-BE49-F238E27FC236}">
                <a16:creationId xmlns:a16="http://schemas.microsoft.com/office/drawing/2014/main" id="{C9D9A6CC-4DAE-4319-B54B-8358A9654317}"/>
              </a:ext>
            </a:extLst>
          </p:cNvPr>
          <p:cNvSpPr>
            <a:spLocks noGrp="1"/>
          </p:cNvSpPr>
          <p:nvPr>
            <p:ph type="subTitle" idx="1"/>
          </p:nvPr>
        </p:nvSpPr>
        <p:spPr>
          <a:xfrm>
            <a:off x="4425064" y="5962444"/>
            <a:ext cx="7766936" cy="883328"/>
          </a:xfrm>
        </p:spPr>
        <p:txBody>
          <a:bodyPr/>
          <a:lstStyle/>
          <a:p>
            <a:r>
              <a:rPr lang="fr-FR" dirty="0">
                <a:solidFill>
                  <a:schemeClr val="bg1"/>
                </a:solidFill>
              </a:rPr>
              <a:t>FALL </a:t>
            </a:r>
            <a:r>
              <a:rPr lang="fr-FR" dirty="0" err="1">
                <a:solidFill>
                  <a:schemeClr val="bg1"/>
                </a:solidFill>
              </a:rPr>
              <a:t>Ngnague</a:t>
            </a:r>
            <a:endParaRPr lang="fr-FR" dirty="0">
              <a:solidFill>
                <a:schemeClr val="bg1"/>
              </a:solidFill>
            </a:endParaRPr>
          </a:p>
          <a:p>
            <a:r>
              <a:rPr lang="fr-FR" dirty="0">
                <a:solidFill>
                  <a:schemeClr val="bg1"/>
                </a:solidFill>
              </a:rPr>
              <a:t>RICHAUDEAU Maxime</a:t>
            </a:r>
          </a:p>
        </p:txBody>
      </p:sp>
      <p:pic>
        <p:nvPicPr>
          <p:cNvPr id="4" name="Image 3">
            <a:extLst>
              <a:ext uri="{FF2B5EF4-FFF2-40B4-BE49-F238E27FC236}">
                <a16:creationId xmlns:a16="http://schemas.microsoft.com/office/drawing/2014/main" id="{53ACB7D8-AC93-475F-ABEF-D5910A1E67E7}"/>
              </a:ext>
            </a:extLst>
          </p:cNvPr>
          <p:cNvPicPr>
            <a:picLocks noChangeAspect="1"/>
          </p:cNvPicPr>
          <p:nvPr/>
        </p:nvPicPr>
        <p:blipFill>
          <a:blip r:embed="rId2"/>
          <a:stretch>
            <a:fillRect/>
          </a:stretch>
        </p:blipFill>
        <p:spPr>
          <a:xfrm>
            <a:off x="9515474" y="0"/>
            <a:ext cx="2898169" cy="883328"/>
          </a:xfrm>
          <a:prstGeom prst="rect">
            <a:avLst/>
          </a:prstGeom>
          <a:noFill/>
          <a:ln cap="flat">
            <a:noFill/>
          </a:ln>
        </p:spPr>
      </p:pic>
      <p:sp>
        <p:nvSpPr>
          <p:cNvPr id="5" name="ZoneTexte 4">
            <a:extLst>
              <a:ext uri="{FF2B5EF4-FFF2-40B4-BE49-F238E27FC236}">
                <a16:creationId xmlns:a16="http://schemas.microsoft.com/office/drawing/2014/main" id="{1D345694-17CC-4AC8-9BB8-47AA55A60447}"/>
              </a:ext>
            </a:extLst>
          </p:cNvPr>
          <p:cNvSpPr txBox="1"/>
          <p:nvPr/>
        </p:nvSpPr>
        <p:spPr>
          <a:xfrm>
            <a:off x="609600" y="811149"/>
            <a:ext cx="10763250" cy="5272149"/>
          </a:xfrm>
          <a:prstGeom prst="rect">
            <a:avLst/>
          </a:prstGeom>
          <a:noFill/>
        </p:spPr>
        <p:txBody>
          <a:bodyPr wrap="square" rtlCol="0">
            <a:spAutoFit/>
          </a:bodyPr>
          <a:lstStyle/>
          <a:p>
            <a:pPr algn="just">
              <a:lnSpc>
                <a:spcPct val="107000"/>
              </a:lnSpc>
              <a:spcAft>
                <a:spcPts val="800"/>
              </a:spcAft>
            </a:pPr>
            <a:r>
              <a:rPr lang="fr-FR" sz="2400" b="1" dirty="0">
                <a:solidFill>
                  <a:schemeClr val="accent2">
                    <a:lumMod val="75000"/>
                  </a:schemeClr>
                </a:solidFill>
                <a:latin typeface="Calibri" panose="020F0502020204030204" pitchFamily="34" charset="0"/>
                <a:cs typeface="Times New Roman" panose="02020603050405020304" pitchFamily="18" charset="0"/>
              </a:rPr>
              <a:t>Comment vérifier l’efficacité de l’anonymisation ?</a:t>
            </a:r>
          </a:p>
          <a:p>
            <a:pPr algn="just">
              <a:lnSpc>
                <a:spcPct val="107000"/>
              </a:lnSpc>
              <a:spcAft>
                <a:spcPts val="800"/>
              </a:spcAft>
            </a:pPr>
            <a:r>
              <a:rPr lang="fr-FR" dirty="0">
                <a:solidFill>
                  <a:schemeClr val="accent1">
                    <a:lumMod val="50000"/>
                  </a:schemeClr>
                </a:solidFill>
                <a:latin typeface="Calibri" panose="020F0502020204030204" pitchFamily="34" charset="0"/>
                <a:cs typeface="Times New Roman" panose="02020603050405020304" pitchFamily="18" charset="0"/>
              </a:rPr>
              <a:t>	Les autorités de protection des données européennes définissent trois critères qui permettent de 	vérifier que le jeu de données est bel et bien anonymisé.</a:t>
            </a:r>
          </a:p>
          <a:p>
            <a:pPr algn="just">
              <a:lnSpc>
                <a:spcPct val="107000"/>
              </a:lnSpc>
              <a:spcAft>
                <a:spcPts val="800"/>
              </a:spcAft>
            </a:pPr>
            <a:endParaRPr lang="fr-FR" dirty="0">
              <a:solidFill>
                <a:schemeClr val="accent1">
                  <a:lumMod val="50000"/>
                </a:schemeClr>
              </a:solidFill>
              <a:latin typeface="Calibri" panose="020F0502020204030204" pitchFamily="34" charset="0"/>
              <a:cs typeface="Times New Roman" panose="02020603050405020304" pitchFamily="18" charset="0"/>
            </a:endParaRPr>
          </a:p>
          <a:p>
            <a:pPr algn="just">
              <a:lnSpc>
                <a:spcPct val="107000"/>
              </a:lnSpc>
              <a:spcAft>
                <a:spcPts val="800"/>
              </a:spcAft>
            </a:pPr>
            <a:r>
              <a:rPr lang="fr-FR" dirty="0">
                <a:solidFill>
                  <a:schemeClr val="accent1">
                    <a:lumMod val="50000"/>
                  </a:schemeClr>
                </a:solidFill>
                <a:latin typeface="Calibri" panose="020F0502020204030204" pitchFamily="34" charset="0"/>
                <a:cs typeface="Times New Roman" panose="02020603050405020304" pitchFamily="18" charset="0"/>
              </a:rPr>
              <a:t>	L’individualisation : Une personne en particulier ne doit pas pouvoir être identifiée. </a:t>
            </a:r>
          </a:p>
          <a:p>
            <a:pPr algn="just">
              <a:lnSpc>
                <a:spcPct val="107000"/>
              </a:lnSpc>
              <a:spcAft>
                <a:spcPts val="800"/>
              </a:spcAft>
            </a:pPr>
            <a:endParaRPr lang="fr-FR" dirty="0">
              <a:solidFill>
                <a:schemeClr val="accent1">
                  <a:lumMod val="50000"/>
                </a:schemeClr>
              </a:solidFill>
              <a:latin typeface="Calibri" panose="020F0502020204030204" pitchFamily="34" charset="0"/>
              <a:cs typeface="Times New Roman" panose="02020603050405020304" pitchFamily="18" charset="0"/>
            </a:endParaRPr>
          </a:p>
          <a:p>
            <a:pPr algn="just">
              <a:lnSpc>
                <a:spcPct val="107000"/>
              </a:lnSpc>
              <a:spcAft>
                <a:spcPts val="800"/>
              </a:spcAft>
            </a:pPr>
            <a:r>
              <a:rPr lang="fr-FR" dirty="0">
                <a:solidFill>
                  <a:schemeClr val="accent1">
                    <a:lumMod val="50000"/>
                  </a:schemeClr>
                </a:solidFill>
                <a:latin typeface="Calibri" panose="020F0502020204030204" pitchFamily="34" charset="0"/>
                <a:cs typeface="Times New Roman" panose="02020603050405020304" pitchFamily="18" charset="0"/>
              </a:rPr>
              <a:t>	La corrélation : On ne doit pas pouvoir relier des données </a:t>
            </a:r>
            <a:r>
              <a:rPr lang="fr-FR">
                <a:solidFill>
                  <a:schemeClr val="accent1">
                    <a:lumMod val="50000"/>
                  </a:schemeClr>
                </a:solidFill>
                <a:latin typeface="Calibri" panose="020F0502020204030204" pitchFamily="34" charset="0"/>
                <a:cs typeface="Times New Roman" panose="02020603050405020304" pitchFamily="18" charset="0"/>
              </a:rPr>
              <a:t>de jeux de données </a:t>
            </a:r>
            <a:r>
              <a:rPr lang="fr-FR" dirty="0">
                <a:solidFill>
                  <a:schemeClr val="accent1">
                    <a:lumMod val="50000"/>
                  </a:schemeClr>
                </a:solidFill>
                <a:latin typeface="Calibri" panose="020F0502020204030204" pitchFamily="34" charset="0"/>
                <a:cs typeface="Times New Roman" panose="02020603050405020304" pitchFamily="18" charset="0"/>
              </a:rPr>
              <a:t>différents par le </a:t>
            </a:r>
            <a:r>
              <a:rPr lang="fr-FR">
                <a:solidFill>
                  <a:schemeClr val="accent1">
                    <a:lumMod val="50000"/>
                  </a:schemeClr>
                </a:solidFill>
                <a:latin typeface="Calibri" panose="020F0502020204030204" pitchFamily="34" charset="0"/>
                <a:cs typeface="Times New Roman" panose="02020603050405020304" pitchFamily="18" charset="0"/>
              </a:rPr>
              <a:t>fait 	qu’elles concernent </a:t>
            </a:r>
            <a:r>
              <a:rPr lang="fr-FR" dirty="0">
                <a:solidFill>
                  <a:schemeClr val="accent1">
                    <a:lumMod val="50000"/>
                  </a:schemeClr>
                </a:solidFill>
                <a:latin typeface="Calibri" panose="020F0502020204030204" pitchFamily="34" charset="0"/>
                <a:cs typeface="Times New Roman" panose="02020603050405020304" pitchFamily="18" charset="0"/>
              </a:rPr>
              <a:t>la même personne.</a:t>
            </a:r>
          </a:p>
          <a:p>
            <a:pPr algn="just">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dirty="0">
                <a:solidFill>
                  <a:schemeClr val="accent1">
                    <a:lumMod val="50000"/>
                  </a:schemeClr>
                </a:solidFill>
                <a:latin typeface="Calibri" panose="020F0502020204030204" pitchFamily="34" charset="0"/>
                <a:cs typeface="Times New Roman" panose="02020603050405020304" pitchFamily="18" charset="0"/>
              </a:rPr>
              <a:t>	L’inférence : On ne doit pas pouvoir déduire des informations supplémentaires sur des personnes 	identifiées dans la base de données.</a:t>
            </a:r>
          </a:p>
          <a:p>
            <a:endParaRPr lang="fr-FR" sz="1400" b="1" dirty="0">
              <a:solidFill>
                <a:schemeClr val="accent2">
                  <a:lumMod val="75000"/>
                </a:schemeClr>
              </a:solidFill>
              <a:latin typeface="Calibri" panose="020F0502020204030204" pitchFamily="34" charset="0"/>
              <a:cs typeface="Times New Roman" panose="02020603050405020304" pitchFamily="18" charset="0"/>
            </a:endParaRPr>
          </a:p>
          <a:p>
            <a:r>
              <a:rPr lang="fr-FR" sz="1400" b="1" dirty="0">
                <a:solidFill>
                  <a:schemeClr val="accent2">
                    <a:lumMod val="75000"/>
                  </a:schemeClr>
                </a:solidFill>
                <a:latin typeface="Calibri" panose="020F0502020204030204" pitchFamily="34" charset="0"/>
                <a:cs typeface="Times New Roman" panose="02020603050405020304" pitchFamily="18" charset="0"/>
              </a:rPr>
              <a:t>Pour plus d’informations sur les notions abordées :</a:t>
            </a:r>
          </a:p>
          <a:p>
            <a:endParaRPr lang="fr-FR" sz="500" b="1" dirty="0">
              <a:solidFill>
                <a:schemeClr val="accent2">
                  <a:lumMod val="75000"/>
                </a:schemeClr>
              </a:solidFill>
              <a:latin typeface="Calibri" panose="020F0502020204030204" pitchFamily="34" charset="0"/>
              <a:cs typeface="Times New Roman" panose="02020603050405020304" pitchFamily="18" charset="0"/>
            </a:endParaRPr>
          </a:p>
          <a:p>
            <a:r>
              <a:rPr lang="fr-FR" sz="1400" b="1" dirty="0">
                <a:solidFill>
                  <a:schemeClr val="accent2">
                    <a:lumMod val="75000"/>
                  </a:schemeClr>
                </a:solidFill>
                <a:latin typeface="Calibri" panose="020F0502020204030204" pitchFamily="34" charset="0"/>
                <a:cs typeface="Times New Roman" panose="02020603050405020304" pitchFamily="18" charset="0"/>
              </a:rPr>
              <a:t>		</a:t>
            </a:r>
            <a:r>
              <a:rPr lang="fr-FR" sz="1400" dirty="0">
                <a:solidFill>
                  <a:schemeClr val="accent2">
                    <a:lumMod val="75000"/>
                  </a:schemeClr>
                </a:solidFill>
                <a:latin typeface="Calibri" panose="020F0502020204030204" pitchFamily="34" charset="0"/>
                <a:cs typeface="Times New Roman" panose="02020603050405020304" pitchFamily="18" charset="0"/>
                <a:hlinkClick r:id="rId3"/>
              </a:rPr>
              <a:t>https://www.cnil.fr/fr/lanonymisation-de-donnees-personnelles</a:t>
            </a:r>
            <a:r>
              <a:rPr lang="fr-FR" sz="1400" dirty="0">
                <a:solidFill>
                  <a:schemeClr val="accent2">
                    <a:lumMod val="75000"/>
                  </a:schemeClr>
                </a:solidFill>
                <a:latin typeface="Calibri" panose="020F0502020204030204" pitchFamily="34" charset="0"/>
                <a:cs typeface="Times New Roman" panose="02020603050405020304" pitchFamily="18" charset="0"/>
              </a:rPr>
              <a:t> </a:t>
            </a:r>
            <a:endParaRPr lang="fr-FR" sz="1400" dirty="0">
              <a:solidFill>
                <a:schemeClr val="accent1">
                  <a:lumMod val="50000"/>
                </a:schemeClr>
              </a:solidFill>
              <a:latin typeface="Calibri" panose="020F0502020204030204" pitchFamily="34" charset="0"/>
              <a:cs typeface="Times New Roman" panose="02020603050405020304" pitchFamily="18" charset="0"/>
            </a:endParaRPr>
          </a:p>
          <a:p>
            <a:endParaRPr lang="fr-FR" dirty="0">
              <a:solidFill>
                <a:schemeClr val="accent1">
                  <a:lumMod val="50000"/>
                </a:schemeClr>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6427482"/>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EBF76304-6036-4DA8-B5DA-7F88CE8719DF}"/>
              </a:ext>
            </a:extLst>
          </p:cNvPr>
          <p:cNvSpPr>
            <a:spLocks noGrp="1"/>
          </p:cNvSpPr>
          <p:nvPr>
            <p:ph type="subTitle" idx="1"/>
          </p:nvPr>
        </p:nvSpPr>
        <p:spPr>
          <a:xfrm>
            <a:off x="1164167" y="904874"/>
            <a:ext cx="7579783" cy="5953125"/>
          </a:xfrm>
        </p:spPr>
        <p:txBody>
          <a:bodyPr>
            <a:normAutofit fontScale="70000" lnSpcReduction="20000"/>
          </a:bodyPr>
          <a:lstStyle/>
          <a:p>
            <a:pPr algn="just">
              <a:lnSpc>
                <a:spcPct val="107000"/>
              </a:lnSpc>
              <a:spcAft>
                <a:spcPts val="800"/>
              </a:spcAft>
            </a:pPr>
            <a:r>
              <a:rPr lang="fr-FR"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https://www.cnil.fr/fr/minimiser-les-donnees-collectees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https://www.cnil.fr/fr/les-durees-de-conservation-des-donnees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https://www.cnil.fr/sites/default/files/atoms/files/cnil-pia-1-fr-methode.pdf</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https://www.cnil.fr/sites/default/files/atoms/files/cnil-pia-2-fr-modeles.pdf</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fr-FR"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https://www.cnil.fr/fr/outil-pia-telechargez-et-installez-le-logiciel-de-la-cnil</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7"/>
              </a:rPr>
              <a:t>https://www.cnil.fr/sites/default/files/atoms/files/cnil-pia-3-fr-basesdeconnaissances.pdf</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8"/>
              </a:rPr>
              <a:t>https://www.cnil.fr/sites/default/files/atoms/files/infographie_aipd.pdf</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fr-FR"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9"/>
              </a:rPr>
              <a:t>https://www.cnil.fr/sites/default/files/atoms/files/liste-traitements-aipd-requise.pdf</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fr-FR"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10"/>
              </a:rPr>
              <a:t>https://www.cnil.fr/sites/default/files/atoms/files/liste-traitements-aipd-non-requise.pdf</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u="sng"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11"/>
              </a:rPr>
              <a:t>https://www.cnil.fr/fr/informer-les-personnes</a:t>
            </a:r>
            <a:r>
              <a:rPr lang="fr-FR" sz="18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u="sng"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12"/>
              </a:rPr>
              <a:t>https://www.cnil.fr/fr/preparer-lexercice-des-droits-des-personnes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13"/>
              </a:rPr>
              <a:t>https://www.cnil.fr/sites/default/files/atoms/files/formulaire_de_demande_labels-gouvernance-re.docx</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14"/>
              </a:rPr>
              <a:t>https://www.cnil.fr/sites/default/files/atoms/files/cnil_guide_securite_personnelle.pdf</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15"/>
              </a:rPr>
              <a:t>https://www.cnil.fr/fr/securite-des-donnees-les-regles-essentielles-pour-demarrer</a:t>
            </a:r>
            <a:endParaRPr lang="fr-FR"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16"/>
              </a:rPr>
              <a:t>https://www.cnil.fr/fr/securite-des-donnees-les-mesures-dhygiene-pour-proteger-votre-systeme-dinformation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17"/>
              </a:rPr>
              <a:t>https://www.cnil.fr/fr/securite-des-donnees-proteger-le-plus-sensible-de-maniere-specifique</a:t>
            </a:r>
            <a:r>
              <a:rPr lang="fr-FR" u="sng" dirty="0">
                <a:solidFill>
                  <a:srgbClr val="0000FF"/>
                </a:solidFill>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18"/>
              </a:rPr>
              <a:t>https://www.cnil.fr/fr/principes-cles/guide-de-la-securite-des-donnees-personnelles</a:t>
            </a:r>
            <a:endParaRPr lang="fr-FR" dirty="0"/>
          </a:p>
        </p:txBody>
      </p:sp>
      <p:sp>
        <p:nvSpPr>
          <p:cNvPr id="4" name="ZoneTexte 3">
            <a:extLst>
              <a:ext uri="{FF2B5EF4-FFF2-40B4-BE49-F238E27FC236}">
                <a16:creationId xmlns:a16="http://schemas.microsoft.com/office/drawing/2014/main" id="{322FAE43-24AB-4573-B9D9-9C2775251DB4}"/>
              </a:ext>
            </a:extLst>
          </p:cNvPr>
          <p:cNvSpPr txBox="1"/>
          <p:nvPr/>
        </p:nvSpPr>
        <p:spPr>
          <a:xfrm>
            <a:off x="1164167" y="105846"/>
            <a:ext cx="8103658" cy="646331"/>
          </a:xfrm>
          <a:prstGeom prst="rect">
            <a:avLst/>
          </a:prstGeom>
          <a:noFill/>
        </p:spPr>
        <p:txBody>
          <a:bodyPr wrap="square">
            <a:spAutoFit/>
          </a:bodyPr>
          <a:lstStyle/>
          <a:p>
            <a:pPr algn="ctr"/>
            <a:r>
              <a:rPr lang="fr-FR" sz="3600" b="1" dirty="0">
                <a:solidFill>
                  <a:schemeClr val="accent2">
                    <a:lumMod val="75000"/>
                  </a:schemeClr>
                </a:solidFill>
              </a:rPr>
              <a:t>Sources : </a:t>
            </a:r>
            <a:endParaRPr lang="fr-FR" sz="3600" dirty="0"/>
          </a:p>
        </p:txBody>
      </p:sp>
    </p:spTree>
    <p:extLst>
      <p:ext uri="{BB962C8B-B14F-4D97-AF65-F5344CB8AC3E}">
        <p14:creationId xmlns:p14="http://schemas.microsoft.com/office/powerpoint/2010/main" val="4209084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53706-7DD2-48CC-9F14-96419D1DC841}"/>
              </a:ext>
            </a:extLst>
          </p:cNvPr>
          <p:cNvSpPr>
            <a:spLocks noGrp="1"/>
          </p:cNvSpPr>
          <p:nvPr>
            <p:ph type="ctrTitle"/>
          </p:nvPr>
        </p:nvSpPr>
        <p:spPr>
          <a:xfrm>
            <a:off x="409575" y="0"/>
            <a:ext cx="9597853" cy="1096899"/>
          </a:xfrm>
        </p:spPr>
        <p:txBody>
          <a:bodyPr anchor="ctr"/>
          <a:lstStyle/>
          <a:p>
            <a:pPr algn="ctr"/>
            <a:r>
              <a:rPr lang="fr-FR" b="1" dirty="0">
                <a:solidFill>
                  <a:schemeClr val="accent2">
                    <a:lumMod val="75000"/>
                  </a:schemeClr>
                </a:solidFill>
              </a:rPr>
              <a:t>Introduction</a:t>
            </a:r>
            <a:endParaRPr lang="fr-FR" dirty="0">
              <a:solidFill>
                <a:schemeClr val="accent2">
                  <a:lumMod val="75000"/>
                </a:schemeClr>
              </a:solidFill>
            </a:endParaRPr>
          </a:p>
        </p:txBody>
      </p:sp>
      <p:sp>
        <p:nvSpPr>
          <p:cNvPr id="3" name="Sous-titre 2">
            <a:extLst>
              <a:ext uri="{FF2B5EF4-FFF2-40B4-BE49-F238E27FC236}">
                <a16:creationId xmlns:a16="http://schemas.microsoft.com/office/drawing/2014/main" id="{C9D9A6CC-4DAE-4319-B54B-8358A9654317}"/>
              </a:ext>
            </a:extLst>
          </p:cNvPr>
          <p:cNvSpPr>
            <a:spLocks noGrp="1"/>
          </p:cNvSpPr>
          <p:nvPr>
            <p:ph type="subTitle" idx="1"/>
          </p:nvPr>
        </p:nvSpPr>
        <p:spPr>
          <a:xfrm>
            <a:off x="4425064" y="5962444"/>
            <a:ext cx="7766936" cy="883328"/>
          </a:xfrm>
        </p:spPr>
        <p:txBody>
          <a:bodyPr/>
          <a:lstStyle/>
          <a:p>
            <a:r>
              <a:rPr lang="fr-FR" dirty="0">
                <a:solidFill>
                  <a:schemeClr val="bg1"/>
                </a:solidFill>
              </a:rPr>
              <a:t>FALL </a:t>
            </a:r>
            <a:r>
              <a:rPr lang="fr-FR" dirty="0" err="1">
                <a:solidFill>
                  <a:schemeClr val="bg1"/>
                </a:solidFill>
              </a:rPr>
              <a:t>Ngnague</a:t>
            </a:r>
            <a:endParaRPr lang="fr-FR" dirty="0">
              <a:solidFill>
                <a:schemeClr val="bg1"/>
              </a:solidFill>
            </a:endParaRPr>
          </a:p>
          <a:p>
            <a:r>
              <a:rPr lang="fr-FR" dirty="0">
                <a:solidFill>
                  <a:schemeClr val="bg1"/>
                </a:solidFill>
              </a:rPr>
              <a:t>RICHAUDEAU Maxime</a:t>
            </a:r>
          </a:p>
        </p:txBody>
      </p:sp>
      <p:pic>
        <p:nvPicPr>
          <p:cNvPr id="4" name="Image 3">
            <a:extLst>
              <a:ext uri="{FF2B5EF4-FFF2-40B4-BE49-F238E27FC236}">
                <a16:creationId xmlns:a16="http://schemas.microsoft.com/office/drawing/2014/main" id="{53ACB7D8-AC93-475F-ABEF-D5910A1E67E7}"/>
              </a:ext>
            </a:extLst>
          </p:cNvPr>
          <p:cNvPicPr>
            <a:picLocks noChangeAspect="1"/>
          </p:cNvPicPr>
          <p:nvPr/>
        </p:nvPicPr>
        <p:blipFill>
          <a:blip r:embed="rId2"/>
          <a:stretch>
            <a:fillRect/>
          </a:stretch>
        </p:blipFill>
        <p:spPr>
          <a:xfrm>
            <a:off x="9515474" y="0"/>
            <a:ext cx="2898169" cy="883328"/>
          </a:xfrm>
          <a:prstGeom prst="rect">
            <a:avLst/>
          </a:prstGeom>
          <a:noFill/>
          <a:ln cap="flat">
            <a:noFill/>
          </a:ln>
        </p:spPr>
      </p:pic>
      <p:sp>
        <p:nvSpPr>
          <p:cNvPr id="5" name="ZoneTexte 4">
            <a:extLst>
              <a:ext uri="{FF2B5EF4-FFF2-40B4-BE49-F238E27FC236}">
                <a16:creationId xmlns:a16="http://schemas.microsoft.com/office/drawing/2014/main" id="{1D345694-17CC-4AC8-9BB8-47AA55A60447}"/>
              </a:ext>
            </a:extLst>
          </p:cNvPr>
          <p:cNvSpPr txBox="1"/>
          <p:nvPr/>
        </p:nvSpPr>
        <p:spPr>
          <a:xfrm>
            <a:off x="609600" y="811149"/>
            <a:ext cx="10763250" cy="5970865"/>
          </a:xfrm>
          <a:prstGeom prst="rect">
            <a:avLst/>
          </a:prstGeom>
          <a:noFill/>
        </p:spPr>
        <p:txBody>
          <a:bodyPr wrap="square" rtlCol="0">
            <a:spAutoFit/>
          </a:bodyPr>
          <a:lstStyle/>
          <a:p>
            <a:r>
              <a:rPr lang="fr-FR" sz="24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Qu’est ce que le RGPD ?</a:t>
            </a:r>
          </a:p>
          <a:p>
            <a:endParaRPr lang="fr-FR" sz="2400" b="1"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r>
              <a:rPr lang="fr-FR" sz="2400" b="1"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	</a:t>
            </a:r>
            <a:r>
              <a:rPr lang="fr-FR" dirty="0">
                <a:solidFill>
                  <a:schemeClr val="accent1">
                    <a:lumMod val="50000"/>
                  </a:schemeClr>
                </a:solidFill>
                <a:latin typeface="Calibri" panose="020F0502020204030204" pitchFamily="34" charset="0"/>
                <a:cs typeface="Times New Roman" panose="02020603050405020304" pitchFamily="18" charset="0"/>
              </a:rPr>
              <a:t>Un règlement européen entré en vigueur en 2016 dont le but est de renforcer le contrôle par les 	citoyens de l’utilisation de leurs données personnelles.</a:t>
            </a:r>
          </a:p>
          <a:p>
            <a:r>
              <a:rPr lang="fr-FR" dirty="0">
                <a:solidFill>
                  <a:schemeClr val="accent1">
                    <a:lumMod val="50000"/>
                  </a:schemeClr>
                </a:solidFill>
                <a:latin typeface="Calibri" panose="020F0502020204030204" pitchFamily="34" charset="0"/>
                <a:cs typeface="Times New Roman" panose="02020603050405020304" pitchFamily="18" charset="0"/>
              </a:rPr>
              <a:t>	Offre aussi un cadre juridique précis permettant de développer des activités numériques au sein de 	l’Union européenne.</a:t>
            </a:r>
          </a:p>
          <a:p>
            <a:endParaRPr lang="fr-FR" dirty="0">
              <a:solidFill>
                <a:schemeClr val="accent1">
                  <a:lumMod val="50000"/>
                </a:schemeClr>
              </a:solidFill>
              <a:latin typeface="Calibri" panose="020F0502020204030204" pitchFamily="34" charset="0"/>
              <a:cs typeface="Times New Roman" panose="02020603050405020304" pitchFamily="18" charset="0"/>
            </a:endParaRPr>
          </a:p>
          <a:p>
            <a:endParaRPr lang="fr-FR" dirty="0">
              <a:solidFill>
                <a:schemeClr val="accent1">
                  <a:lumMod val="50000"/>
                </a:schemeClr>
              </a:solidFill>
              <a:latin typeface="Calibri" panose="020F0502020204030204" pitchFamily="34" charset="0"/>
              <a:cs typeface="Times New Roman" panose="02020603050405020304" pitchFamily="18" charset="0"/>
            </a:endParaRPr>
          </a:p>
          <a:p>
            <a:r>
              <a:rPr lang="fr-FR" sz="24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 qui s’applique le RGPD ?</a:t>
            </a:r>
          </a:p>
          <a:p>
            <a:endParaRPr lang="fr-FR" sz="24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Toute organisation, qu’elle soit publique ou privée, peu importe sa taille, son activité et son 	secteur d’exploitation. </a:t>
            </a:r>
          </a:p>
          <a:p>
            <a:r>
              <a:rPr lang="fr-FR"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fr-FR" sz="28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SI</a:t>
            </a:r>
            <a:endParaRPr lang="fr-FR" sz="2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elle traite des données personnelles pour son compte ou en tant que sous-traitant </a:t>
            </a:r>
          </a:p>
          <a:p>
            <a:r>
              <a:rPr lang="fr-FR"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fr-FR"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elle est établie sur le territoire de l’Union Européenne ou que son activité touche directement des 	citoyens européens.</a:t>
            </a:r>
          </a:p>
          <a:p>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364437434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53706-7DD2-48CC-9F14-96419D1DC841}"/>
              </a:ext>
            </a:extLst>
          </p:cNvPr>
          <p:cNvSpPr>
            <a:spLocks noGrp="1"/>
          </p:cNvSpPr>
          <p:nvPr>
            <p:ph type="ctrTitle"/>
          </p:nvPr>
        </p:nvSpPr>
        <p:spPr>
          <a:xfrm>
            <a:off x="409575" y="0"/>
            <a:ext cx="9597853" cy="1096899"/>
          </a:xfrm>
        </p:spPr>
        <p:txBody>
          <a:bodyPr anchor="ctr"/>
          <a:lstStyle/>
          <a:p>
            <a:pPr algn="ctr"/>
            <a:r>
              <a:rPr lang="fr-FR" b="1" dirty="0">
                <a:solidFill>
                  <a:schemeClr val="accent2">
                    <a:lumMod val="75000"/>
                  </a:schemeClr>
                </a:solidFill>
              </a:rPr>
              <a:t>Introduction</a:t>
            </a:r>
            <a:endParaRPr lang="fr-FR" dirty="0">
              <a:solidFill>
                <a:schemeClr val="accent2">
                  <a:lumMod val="75000"/>
                </a:schemeClr>
              </a:solidFill>
            </a:endParaRPr>
          </a:p>
        </p:txBody>
      </p:sp>
      <p:sp>
        <p:nvSpPr>
          <p:cNvPr id="3" name="Sous-titre 2">
            <a:extLst>
              <a:ext uri="{FF2B5EF4-FFF2-40B4-BE49-F238E27FC236}">
                <a16:creationId xmlns:a16="http://schemas.microsoft.com/office/drawing/2014/main" id="{C9D9A6CC-4DAE-4319-B54B-8358A9654317}"/>
              </a:ext>
            </a:extLst>
          </p:cNvPr>
          <p:cNvSpPr>
            <a:spLocks noGrp="1"/>
          </p:cNvSpPr>
          <p:nvPr>
            <p:ph type="subTitle" idx="1"/>
          </p:nvPr>
        </p:nvSpPr>
        <p:spPr>
          <a:xfrm>
            <a:off x="4425064" y="5962444"/>
            <a:ext cx="7766936" cy="883328"/>
          </a:xfrm>
        </p:spPr>
        <p:txBody>
          <a:bodyPr/>
          <a:lstStyle/>
          <a:p>
            <a:r>
              <a:rPr lang="fr-FR" dirty="0">
                <a:solidFill>
                  <a:schemeClr val="bg1"/>
                </a:solidFill>
              </a:rPr>
              <a:t>FALL </a:t>
            </a:r>
            <a:r>
              <a:rPr lang="fr-FR" dirty="0" err="1">
                <a:solidFill>
                  <a:schemeClr val="bg1"/>
                </a:solidFill>
              </a:rPr>
              <a:t>Ngnague</a:t>
            </a:r>
            <a:endParaRPr lang="fr-FR" dirty="0">
              <a:solidFill>
                <a:schemeClr val="bg1"/>
              </a:solidFill>
            </a:endParaRPr>
          </a:p>
          <a:p>
            <a:r>
              <a:rPr lang="fr-FR" dirty="0">
                <a:solidFill>
                  <a:schemeClr val="bg1"/>
                </a:solidFill>
              </a:rPr>
              <a:t>RICHAUDEAU Maxime</a:t>
            </a:r>
          </a:p>
        </p:txBody>
      </p:sp>
      <p:pic>
        <p:nvPicPr>
          <p:cNvPr id="4" name="Image 3">
            <a:extLst>
              <a:ext uri="{FF2B5EF4-FFF2-40B4-BE49-F238E27FC236}">
                <a16:creationId xmlns:a16="http://schemas.microsoft.com/office/drawing/2014/main" id="{53ACB7D8-AC93-475F-ABEF-D5910A1E67E7}"/>
              </a:ext>
            </a:extLst>
          </p:cNvPr>
          <p:cNvPicPr>
            <a:picLocks noChangeAspect="1"/>
          </p:cNvPicPr>
          <p:nvPr/>
        </p:nvPicPr>
        <p:blipFill>
          <a:blip r:embed="rId2"/>
          <a:stretch>
            <a:fillRect/>
          </a:stretch>
        </p:blipFill>
        <p:spPr>
          <a:xfrm>
            <a:off x="9515474" y="0"/>
            <a:ext cx="2898169" cy="883328"/>
          </a:xfrm>
          <a:prstGeom prst="rect">
            <a:avLst/>
          </a:prstGeom>
          <a:noFill/>
          <a:ln cap="flat">
            <a:noFill/>
          </a:ln>
        </p:spPr>
      </p:pic>
      <p:sp>
        <p:nvSpPr>
          <p:cNvPr id="5" name="ZoneTexte 4">
            <a:extLst>
              <a:ext uri="{FF2B5EF4-FFF2-40B4-BE49-F238E27FC236}">
                <a16:creationId xmlns:a16="http://schemas.microsoft.com/office/drawing/2014/main" id="{1D345694-17CC-4AC8-9BB8-47AA55A60447}"/>
              </a:ext>
            </a:extLst>
          </p:cNvPr>
          <p:cNvSpPr txBox="1"/>
          <p:nvPr/>
        </p:nvSpPr>
        <p:spPr>
          <a:xfrm>
            <a:off x="609600" y="811149"/>
            <a:ext cx="10763250" cy="5478423"/>
          </a:xfrm>
          <a:prstGeom prst="rect">
            <a:avLst/>
          </a:prstGeom>
          <a:noFill/>
        </p:spPr>
        <p:txBody>
          <a:bodyPr wrap="square" rtlCol="0">
            <a:spAutoFit/>
          </a:bodyPr>
          <a:lstStyle/>
          <a:p>
            <a:r>
              <a:rPr lang="fr-FR" sz="24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Qu’est ce qu’une donnée personnelle ?</a:t>
            </a:r>
          </a:p>
          <a:p>
            <a:endParaRPr lang="fr-FR" sz="2400" b="1"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r>
              <a:rPr lang="fr-FR" sz="24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fr-FR" dirty="0">
                <a:solidFill>
                  <a:schemeClr val="accent1">
                    <a:lumMod val="50000"/>
                  </a:schemeClr>
                </a:solidFill>
                <a:latin typeface="Calibri" panose="020F0502020204030204" pitchFamily="34" charset="0"/>
                <a:cs typeface="Times New Roman" panose="02020603050405020304" pitchFamily="18" charset="0"/>
              </a:rPr>
              <a:t>«  Toute information se rapportant à une personne physique identifiée ou identifiable. »</a:t>
            </a:r>
          </a:p>
          <a:p>
            <a:r>
              <a:rPr lang="fr-FR" dirty="0">
                <a:solidFill>
                  <a:schemeClr val="accent1">
                    <a:lumMod val="50000"/>
                  </a:schemeClr>
                </a:solidFill>
                <a:latin typeface="Calibri" panose="020F0502020204030204" pitchFamily="34" charset="0"/>
                <a:cs typeface="Times New Roman" panose="02020603050405020304" pitchFamily="18" charset="0"/>
              </a:rPr>
              <a:t>	Exemple : nom, prénom, pseudonyme, date de naissance, photos, enregistrements sonores de voix, 	numéro de plaque d’immatriculation… . </a:t>
            </a:r>
          </a:p>
          <a:p>
            <a:r>
              <a:rPr lang="fr-FR" dirty="0">
                <a:solidFill>
                  <a:schemeClr val="accent1">
                    <a:lumMod val="50000"/>
                  </a:schemeClr>
                </a:solidFill>
                <a:latin typeface="Calibri" panose="020F0502020204030204" pitchFamily="34" charset="0"/>
                <a:cs typeface="Times New Roman" panose="02020603050405020304" pitchFamily="18" charset="0"/>
              </a:rPr>
              <a:t>	L’identification est soit directe soit le fruit d’un croisement de données.</a:t>
            </a:r>
          </a:p>
          <a:p>
            <a:r>
              <a:rPr lang="fr-FR" dirty="0">
                <a:solidFill>
                  <a:schemeClr val="accent1">
                    <a:lumMod val="50000"/>
                  </a:schemeClr>
                </a:solidFill>
                <a:latin typeface="Calibri" panose="020F0502020204030204" pitchFamily="34" charset="0"/>
                <a:cs typeface="Times New Roman" panose="02020603050405020304" pitchFamily="18" charset="0"/>
              </a:rPr>
              <a:t>	Exemple :  Direct </a:t>
            </a:r>
            <a:r>
              <a:rPr lang="fr-FR" dirty="0">
                <a:solidFill>
                  <a:schemeClr val="accent1">
                    <a:lumMod val="50000"/>
                  </a:schemeClr>
                </a:solidFill>
                <a:latin typeface="Calibri" panose="020F0502020204030204" pitchFamily="34" charset="0"/>
                <a:cs typeface="Times New Roman" panose="02020603050405020304" pitchFamily="18" charset="0"/>
                <a:sym typeface="Wingdings" panose="05000000000000000000" pitchFamily="2" charset="2"/>
              </a:rPr>
              <a:t> le nom, le prénom … .</a:t>
            </a:r>
            <a:endParaRPr lang="fr-FR" dirty="0">
              <a:solidFill>
                <a:schemeClr val="accent1">
                  <a:lumMod val="50000"/>
                </a:schemeClr>
              </a:solidFill>
              <a:latin typeface="Calibri" panose="020F0502020204030204" pitchFamily="34" charset="0"/>
              <a:cs typeface="Times New Roman" panose="02020603050405020304" pitchFamily="18" charset="0"/>
            </a:endParaRPr>
          </a:p>
          <a:p>
            <a:r>
              <a:rPr lang="fr-FR" dirty="0">
                <a:solidFill>
                  <a:schemeClr val="accent1">
                    <a:lumMod val="50000"/>
                  </a:schemeClr>
                </a:solidFill>
                <a:latin typeface="Calibri" panose="020F0502020204030204" pitchFamily="34" charset="0"/>
                <a:cs typeface="Times New Roman" panose="02020603050405020304" pitchFamily="18" charset="0"/>
              </a:rPr>
              <a:t>		  Croisée </a:t>
            </a:r>
            <a:r>
              <a:rPr lang="fr-FR" dirty="0">
                <a:solidFill>
                  <a:schemeClr val="accent1">
                    <a:lumMod val="50000"/>
                  </a:schemeClr>
                </a:solidFill>
                <a:latin typeface="Calibri" panose="020F0502020204030204" pitchFamily="34" charset="0"/>
                <a:cs typeface="Times New Roman" panose="02020603050405020304" pitchFamily="18" charset="0"/>
                <a:sym typeface="Wingdings" panose="05000000000000000000" pitchFamily="2" charset="2"/>
              </a:rPr>
              <a:t> numéro de plaque d’immatriculation + date de naissance </a:t>
            </a:r>
          </a:p>
          <a:p>
            <a:endParaRPr lang="fr-FR" dirty="0">
              <a:solidFill>
                <a:schemeClr val="accent1">
                  <a:lumMod val="50000"/>
                </a:schemeClr>
              </a:solidFill>
              <a:latin typeface="Calibri" panose="020F0502020204030204" pitchFamily="34" charset="0"/>
              <a:cs typeface="Times New Roman" panose="02020603050405020304" pitchFamily="18" charset="0"/>
            </a:endParaRPr>
          </a:p>
          <a:p>
            <a:endParaRPr lang="fr-FR" dirty="0">
              <a:solidFill>
                <a:schemeClr val="accent1">
                  <a:lumMod val="50000"/>
                </a:schemeClr>
              </a:solidFill>
              <a:latin typeface="Calibri" panose="020F0502020204030204" pitchFamily="34" charset="0"/>
              <a:cs typeface="Times New Roman" panose="02020603050405020304" pitchFamily="18" charset="0"/>
            </a:endParaRPr>
          </a:p>
          <a:p>
            <a:r>
              <a:rPr lang="fr-FR" sz="24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Qu’est ce qu</a:t>
            </a:r>
            <a:r>
              <a:rPr lang="fr-FR" sz="2400" b="1"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e le traitement de données personnelles ? </a:t>
            </a:r>
            <a:endParaRPr lang="fr-FR" sz="24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dirty="0">
                <a:solidFill>
                  <a:schemeClr val="accent1">
                    <a:lumMod val="50000"/>
                  </a:schemeClr>
                </a:solidFill>
                <a:latin typeface="Calibri" panose="020F0502020204030204" pitchFamily="34" charset="0"/>
                <a:cs typeface="Times New Roman" panose="02020603050405020304" pitchFamily="18" charset="0"/>
              </a:rPr>
              <a:t>Une action peut être catégorisée comme traitement des données personnelles</a:t>
            </a:r>
          </a:p>
          <a:p>
            <a:r>
              <a:rPr lang="fr-FR" dirty="0">
                <a:solidFill>
                  <a:schemeClr val="accent1">
                    <a:lumMod val="50000"/>
                  </a:schemeClr>
                </a:solidFill>
                <a:latin typeface="Calibri" panose="020F0502020204030204" pitchFamily="34" charset="0"/>
                <a:cs typeface="Times New Roman" panose="02020603050405020304" pitchFamily="18" charset="0"/>
              </a:rPr>
              <a:t>	</a:t>
            </a:r>
            <a:r>
              <a:rPr lang="fr-FR" sz="2800" dirty="0">
                <a:solidFill>
                  <a:schemeClr val="accent1">
                    <a:lumMod val="50000"/>
                  </a:schemeClr>
                </a:solidFill>
                <a:latin typeface="Calibri" panose="020F0502020204030204" pitchFamily="34" charset="0"/>
                <a:cs typeface="Times New Roman" panose="02020603050405020304" pitchFamily="18" charset="0"/>
              </a:rPr>
              <a:t>dès lors </a:t>
            </a:r>
          </a:p>
          <a:p>
            <a:r>
              <a:rPr lang="fr-FR" sz="2800" dirty="0">
                <a:solidFill>
                  <a:schemeClr val="accent1">
                    <a:lumMod val="50000"/>
                  </a:schemeClr>
                </a:solidFill>
                <a:latin typeface="Calibri" panose="020F0502020204030204" pitchFamily="34" charset="0"/>
                <a:cs typeface="Times New Roman" panose="02020603050405020304" pitchFamily="18" charset="0"/>
              </a:rPr>
              <a:t>	</a:t>
            </a:r>
            <a:r>
              <a:rPr lang="fr-FR" dirty="0">
                <a:solidFill>
                  <a:schemeClr val="accent1">
                    <a:lumMod val="50000"/>
                  </a:schemeClr>
                </a:solidFill>
                <a:latin typeface="Calibri" panose="020F0502020204030204" pitchFamily="34" charset="0"/>
                <a:cs typeface="Times New Roman" panose="02020603050405020304" pitchFamily="18" charset="0"/>
              </a:rPr>
              <a:t>qu’elle manipule des données personnelles, quel que soit le procédé utilisé.</a:t>
            </a:r>
          </a:p>
          <a:p>
            <a:r>
              <a:rPr lang="fr-FR"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Exemple :  </a:t>
            </a:r>
            <a:r>
              <a:rPr lang="fr-FR" dirty="0">
                <a:solidFill>
                  <a:schemeClr val="accent1">
                    <a:lumMod val="50000"/>
                  </a:schemeClr>
                </a:solidFill>
                <a:latin typeface="Calibri" panose="020F0502020204030204" pitchFamily="34" charset="0"/>
                <a:cs typeface="Times New Roman" panose="02020603050405020304" pitchFamily="18" charset="0"/>
              </a:rPr>
              <a:t>collecte, enregistrement, organisation, conservation, adaptation, modification, </a:t>
            </a:r>
          </a:p>
          <a:p>
            <a:r>
              <a:rPr lang="fr-FR" dirty="0">
                <a:solidFill>
                  <a:schemeClr val="accent1">
                    <a:lumMod val="50000"/>
                  </a:schemeClr>
                </a:solidFill>
                <a:latin typeface="Calibri" panose="020F0502020204030204" pitchFamily="34" charset="0"/>
                <a:cs typeface="Times New Roman" panose="02020603050405020304" pitchFamily="18" charset="0"/>
              </a:rPr>
              <a:t>		  extraction, consultation.</a:t>
            </a:r>
            <a:endParaRPr lang="fr-FR" dirty="0"/>
          </a:p>
        </p:txBody>
      </p:sp>
    </p:spTree>
    <p:extLst>
      <p:ext uri="{BB962C8B-B14F-4D97-AF65-F5344CB8AC3E}">
        <p14:creationId xmlns:p14="http://schemas.microsoft.com/office/powerpoint/2010/main" val="64993295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53706-7DD2-48CC-9F14-96419D1DC841}"/>
              </a:ext>
            </a:extLst>
          </p:cNvPr>
          <p:cNvSpPr>
            <a:spLocks noGrp="1"/>
          </p:cNvSpPr>
          <p:nvPr>
            <p:ph type="ctrTitle"/>
          </p:nvPr>
        </p:nvSpPr>
        <p:spPr>
          <a:xfrm>
            <a:off x="868447" y="141824"/>
            <a:ext cx="9597853" cy="1096899"/>
          </a:xfrm>
        </p:spPr>
        <p:txBody>
          <a:bodyPr anchor="ctr"/>
          <a:lstStyle/>
          <a:p>
            <a:pPr algn="l"/>
            <a:br>
              <a:rPr lang="fr-FR" sz="28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r>
              <a:rPr lang="fr-FR" sz="3200" b="1" dirty="0">
                <a:solidFill>
                  <a:schemeClr val="accent2">
                    <a:lumMod val="75000"/>
                  </a:schemeClr>
                </a:solidFill>
              </a:rPr>
              <a:t>I.1.a) Le DPO, délégué à la protection des 				      données ou Chief Data </a:t>
            </a:r>
            <a:r>
              <a:rPr lang="fr-FR" sz="3200" b="1" dirty="0" err="1">
                <a:solidFill>
                  <a:schemeClr val="accent2">
                    <a:lumMod val="75000"/>
                  </a:schemeClr>
                </a:solidFill>
              </a:rPr>
              <a:t>Officer</a:t>
            </a:r>
            <a:br>
              <a:rPr lang="fr-FR" sz="1800" dirty="0">
                <a:effectLst/>
                <a:latin typeface="Calibri" panose="020F0502020204030204" pitchFamily="34" charset="0"/>
                <a:ea typeface="Calibri" panose="020F0502020204030204" pitchFamily="34" charset="0"/>
                <a:cs typeface="Times New Roman" panose="02020603050405020304" pitchFamily="18" charset="0"/>
              </a:rPr>
            </a:br>
            <a:endParaRPr lang="fr-FR" sz="28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ous-titre 2">
            <a:extLst>
              <a:ext uri="{FF2B5EF4-FFF2-40B4-BE49-F238E27FC236}">
                <a16:creationId xmlns:a16="http://schemas.microsoft.com/office/drawing/2014/main" id="{C9D9A6CC-4DAE-4319-B54B-8358A9654317}"/>
              </a:ext>
            </a:extLst>
          </p:cNvPr>
          <p:cNvSpPr>
            <a:spLocks noGrp="1"/>
          </p:cNvSpPr>
          <p:nvPr>
            <p:ph type="subTitle" idx="1"/>
          </p:nvPr>
        </p:nvSpPr>
        <p:spPr>
          <a:xfrm>
            <a:off x="4161490" y="5780151"/>
            <a:ext cx="7766936" cy="1096899"/>
          </a:xfrm>
        </p:spPr>
        <p:txBody>
          <a:bodyPr/>
          <a:lstStyle/>
          <a:p>
            <a:r>
              <a:rPr lang="fr-FR" dirty="0">
                <a:solidFill>
                  <a:schemeClr val="bg1"/>
                </a:solidFill>
              </a:rPr>
              <a:t>FALL </a:t>
            </a:r>
            <a:r>
              <a:rPr lang="fr-FR" dirty="0" err="1">
                <a:solidFill>
                  <a:schemeClr val="bg1"/>
                </a:solidFill>
              </a:rPr>
              <a:t>Ngnague</a:t>
            </a:r>
            <a:endParaRPr lang="fr-FR" dirty="0">
              <a:solidFill>
                <a:schemeClr val="bg1"/>
              </a:solidFill>
            </a:endParaRPr>
          </a:p>
          <a:p>
            <a:r>
              <a:rPr lang="fr-FR" dirty="0">
                <a:solidFill>
                  <a:schemeClr val="bg1"/>
                </a:solidFill>
              </a:rPr>
              <a:t>RICHAUDEAU Maxime</a:t>
            </a:r>
          </a:p>
        </p:txBody>
      </p:sp>
      <p:pic>
        <p:nvPicPr>
          <p:cNvPr id="4" name="Image 3">
            <a:extLst>
              <a:ext uri="{FF2B5EF4-FFF2-40B4-BE49-F238E27FC236}">
                <a16:creationId xmlns:a16="http://schemas.microsoft.com/office/drawing/2014/main" id="{53ACB7D8-AC93-475F-ABEF-D5910A1E67E7}"/>
              </a:ext>
            </a:extLst>
          </p:cNvPr>
          <p:cNvPicPr>
            <a:picLocks noChangeAspect="1"/>
          </p:cNvPicPr>
          <p:nvPr/>
        </p:nvPicPr>
        <p:blipFill>
          <a:blip r:embed="rId2"/>
          <a:stretch>
            <a:fillRect/>
          </a:stretch>
        </p:blipFill>
        <p:spPr>
          <a:xfrm>
            <a:off x="9515474" y="0"/>
            <a:ext cx="2898169" cy="883328"/>
          </a:xfrm>
          <a:prstGeom prst="rect">
            <a:avLst/>
          </a:prstGeom>
          <a:noFill/>
          <a:ln cap="flat">
            <a:noFill/>
          </a:ln>
        </p:spPr>
      </p:pic>
      <p:pic>
        <p:nvPicPr>
          <p:cNvPr id="7" name="Image 6">
            <a:extLst>
              <a:ext uri="{FF2B5EF4-FFF2-40B4-BE49-F238E27FC236}">
                <a16:creationId xmlns:a16="http://schemas.microsoft.com/office/drawing/2014/main" id="{8870DEF3-9BA1-4110-A27F-3830A053855D}"/>
              </a:ext>
            </a:extLst>
          </p:cNvPr>
          <p:cNvPicPr>
            <a:picLocks noChangeAspect="1"/>
          </p:cNvPicPr>
          <p:nvPr/>
        </p:nvPicPr>
        <p:blipFill>
          <a:blip r:embed="rId3"/>
          <a:stretch>
            <a:fillRect/>
          </a:stretch>
        </p:blipFill>
        <p:spPr>
          <a:xfrm>
            <a:off x="3171825" y="2686702"/>
            <a:ext cx="4124326" cy="2445483"/>
          </a:xfrm>
          <a:prstGeom prst="rect">
            <a:avLst/>
          </a:prstGeom>
        </p:spPr>
      </p:pic>
      <p:sp>
        <p:nvSpPr>
          <p:cNvPr id="9" name="ZoneTexte 8">
            <a:extLst>
              <a:ext uri="{FF2B5EF4-FFF2-40B4-BE49-F238E27FC236}">
                <a16:creationId xmlns:a16="http://schemas.microsoft.com/office/drawing/2014/main" id="{75BA5A52-5D9C-42C0-B406-A7B56617CB73}"/>
              </a:ext>
            </a:extLst>
          </p:cNvPr>
          <p:cNvSpPr txBox="1"/>
          <p:nvPr/>
        </p:nvSpPr>
        <p:spPr>
          <a:xfrm>
            <a:off x="1151374" y="1867639"/>
            <a:ext cx="3762376" cy="369332"/>
          </a:xfrm>
          <a:prstGeom prst="rect">
            <a:avLst/>
          </a:prstGeom>
          <a:noFill/>
        </p:spPr>
        <p:txBody>
          <a:bodyPr wrap="square">
            <a:spAutoFit/>
          </a:bodyPr>
          <a:lstStyle/>
          <a:p>
            <a:r>
              <a:rPr lang="fr-FR" dirty="0">
                <a:solidFill>
                  <a:schemeClr val="accent1">
                    <a:lumMod val="50000"/>
                  </a:schemeClr>
                </a:solidFill>
                <a:latin typeface="Calibri" panose="020F0502020204030204" pitchFamily="34" charset="0"/>
                <a:cs typeface="Times New Roman" panose="02020603050405020304" pitchFamily="18" charset="0"/>
              </a:rPr>
              <a:t>Encourage à travailler de façon alerte</a:t>
            </a:r>
          </a:p>
        </p:txBody>
      </p:sp>
      <p:sp>
        <p:nvSpPr>
          <p:cNvPr id="10" name="ZoneTexte 9">
            <a:extLst>
              <a:ext uri="{FF2B5EF4-FFF2-40B4-BE49-F238E27FC236}">
                <a16:creationId xmlns:a16="http://schemas.microsoft.com/office/drawing/2014/main" id="{5B18F589-CD98-45F5-A407-D3FB030E4642}"/>
              </a:ext>
            </a:extLst>
          </p:cNvPr>
          <p:cNvSpPr txBox="1"/>
          <p:nvPr/>
        </p:nvSpPr>
        <p:spPr>
          <a:xfrm>
            <a:off x="6096000" y="1818245"/>
            <a:ext cx="4038600" cy="646331"/>
          </a:xfrm>
          <a:prstGeom prst="rect">
            <a:avLst/>
          </a:prstGeom>
          <a:noFill/>
        </p:spPr>
        <p:txBody>
          <a:bodyPr wrap="square" rtlCol="0">
            <a:spAutoFit/>
          </a:bodyPr>
          <a:lstStyle/>
          <a:p>
            <a:r>
              <a:rPr lang="fr-FR" dirty="0">
                <a:solidFill>
                  <a:schemeClr val="accent1">
                    <a:lumMod val="50000"/>
                  </a:schemeClr>
                </a:solidFill>
                <a:latin typeface="Calibri" panose="020F0502020204030204" pitchFamily="34" charset="0"/>
                <a:cs typeface="Times New Roman" panose="02020603050405020304" pitchFamily="18" charset="0"/>
              </a:rPr>
              <a:t>Assure le suivi des projets Data et notamment leur conformité au RGPD </a:t>
            </a:r>
          </a:p>
        </p:txBody>
      </p:sp>
      <p:sp>
        <p:nvSpPr>
          <p:cNvPr id="11" name="ZoneTexte 10">
            <a:extLst>
              <a:ext uri="{FF2B5EF4-FFF2-40B4-BE49-F238E27FC236}">
                <a16:creationId xmlns:a16="http://schemas.microsoft.com/office/drawing/2014/main" id="{9D4342CF-2552-4042-81FF-384BD84714B8}"/>
              </a:ext>
            </a:extLst>
          </p:cNvPr>
          <p:cNvSpPr txBox="1"/>
          <p:nvPr/>
        </p:nvSpPr>
        <p:spPr>
          <a:xfrm>
            <a:off x="7496174" y="4073716"/>
            <a:ext cx="3714750" cy="646331"/>
          </a:xfrm>
          <a:prstGeom prst="rect">
            <a:avLst/>
          </a:prstGeom>
          <a:noFill/>
        </p:spPr>
        <p:txBody>
          <a:bodyPr wrap="square" rtlCol="0">
            <a:spAutoFit/>
          </a:bodyPr>
          <a:lstStyle/>
          <a:p>
            <a:r>
              <a:rPr lang="fr-FR" dirty="0">
                <a:solidFill>
                  <a:schemeClr val="accent1">
                    <a:lumMod val="50000"/>
                  </a:schemeClr>
                </a:solidFill>
                <a:latin typeface="Calibri" panose="020F0502020204030204" pitchFamily="34" charset="0"/>
                <a:cs typeface="Times New Roman" panose="02020603050405020304" pitchFamily="18" charset="0"/>
              </a:rPr>
              <a:t>Incarne le référent pour toute question des collaborateurs</a:t>
            </a:r>
          </a:p>
        </p:txBody>
      </p:sp>
      <p:sp>
        <p:nvSpPr>
          <p:cNvPr id="12" name="ZoneTexte 11">
            <a:extLst>
              <a:ext uri="{FF2B5EF4-FFF2-40B4-BE49-F238E27FC236}">
                <a16:creationId xmlns:a16="http://schemas.microsoft.com/office/drawing/2014/main" id="{44A51B18-74E4-4B0A-BE7A-A324DDF4EF41}"/>
              </a:ext>
            </a:extLst>
          </p:cNvPr>
          <p:cNvSpPr txBox="1"/>
          <p:nvPr/>
        </p:nvSpPr>
        <p:spPr>
          <a:xfrm>
            <a:off x="6025658" y="5576436"/>
            <a:ext cx="3413617" cy="369332"/>
          </a:xfrm>
          <a:prstGeom prst="rect">
            <a:avLst/>
          </a:prstGeom>
          <a:noFill/>
        </p:spPr>
        <p:txBody>
          <a:bodyPr wrap="square" rtlCol="0">
            <a:spAutoFit/>
          </a:bodyPr>
          <a:lstStyle/>
          <a:p>
            <a:r>
              <a:rPr lang="fr-FR" dirty="0">
                <a:solidFill>
                  <a:schemeClr val="accent1">
                    <a:lumMod val="50000"/>
                  </a:schemeClr>
                </a:solidFill>
                <a:latin typeface="Calibri" panose="020F0502020204030204" pitchFamily="34" charset="0"/>
                <a:cs typeface="Times New Roman" panose="02020603050405020304" pitchFamily="18" charset="0"/>
              </a:rPr>
              <a:t>Dicte la bonne conduite à adopter </a:t>
            </a:r>
          </a:p>
        </p:txBody>
      </p:sp>
      <p:sp>
        <p:nvSpPr>
          <p:cNvPr id="13" name="ZoneTexte 12">
            <a:extLst>
              <a:ext uri="{FF2B5EF4-FFF2-40B4-BE49-F238E27FC236}">
                <a16:creationId xmlns:a16="http://schemas.microsoft.com/office/drawing/2014/main" id="{1049D5E4-8D48-4315-8B61-E9B61B0AA359}"/>
              </a:ext>
            </a:extLst>
          </p:cNvPr>
          <p:cNvSpPr txBox="1"/>
          <p:nvPr/>
        </p:nvSpPr>
        <p:spPr>
          <a:xfrm>
            <a:off x="1054974" y="5437935"/>
            <a:ext cx="3955176" cy="646331"/>
          </a:xfrm>
          <a:prstGeom prst="rect">
            <a:avLst/>
          </a:prstGeom>
          <a:noFill/>
        </p:spPr>
        <p:txBody>
          <a:bodyPr wrap="square" rtlCol="0">
            <a:spAutoFit/>
          </a:bodyPr>
          <a:lstStyle/>
          <a:p>
            <a:r>
              <a:rPr lang="fr-FR" dirty="0">
                <a:solidFill>
                  <a:schemeClr val="accent1">
                    <a:lumMod val="50000"/>
                  </a:schemeClr>
                </a:solidFill>
                <a:latin typeface="Calibri" panose="020F0502020204030204" pitchFamily="34" charset="0"/>
                <a:cs typeface="Times New Roman" panose="02020603050405020304" pitchFamily="18" charset="0"/>
              </a:rPr>
              <a:t>Informe ses collaborateurs des changements de règlementation</a:t>
            </a:r>
          </a:p>
        </p:txBody>
      </p:sp>
      <p:sp>
        <p:nvSpPr>
          <p:cNvPr id="14" name="ZoneTexte 13">
            <a:extLst>
              <a:ext uri="{FF2B5EF4-FFF2-40B4-BE49-F238E27FC236}">
                <a16:creationId xmlns:a16="http://schemas.microsoft.com/office/drawing/2014/main" id="{44CC8206-EFA0-4851-BFD2-7389FEE7E147}"/>
              </a:ext>
            </a:extLst>
          </p:cNvPr>
          <p:cNvSpPr txBox="1"/>
          <p:nvPr/>
        </p:nvSpPr>
        <p:spPr>
          <a:xfrm>
            <a:off x="7496174" y="3071990"/>
            <a:ext cx="4038600" cy="646331"/>
          </a:xfrm>
          <a:prstGeom prst="rect">
            <a:avLst/>
          </a:prstGeom>
          <a:noFill/>
        </p:spPr>
        <p:txBody>
          <a:bodyPr wrap="square" rtlCol="0">
            <a:spAutoFit/>
          </a:bodyPr>
          <a:lstStyle/>
          <a:p>
            <a:r>
              <a:rPr lang="fr-FR" dirty="0">
                <a:solidFill>
                  <a:schemeClr val="accent1">
                    <a:lumMod val="50000"/>
                  </a:schemeClr>
                </a:solidFill>
                <a:latin typeface="Calibri" panose="020F0502020204030204" pitchFamily="34" charset="0"/>
                <a:cs typeface="Times New Roman" panose="02020603050405020304" pitchFamily="18" charset="0"/>
              </a:rPr>
              <a:t>Rôle : interlocuteur avec les autorités de protection des données</a:t>
            </a:r>
          </a:p>
        </p:txBody>
      </p:sp>
      <p:sp>
        <p:nvSpPr>
          <p:cNvPr id="15" name="ZoneTexte 14">
            <a:extLst>
              <a:ext uri="{FF2B5EF4-FFF2-40B4-BE49-F238E27FC236}">
                <a16:creationId xmlns:a16="http://schemas.microsoft.com/office/drawing/2014/main" id="{44A19619-4573-4864-B22A-18703C1CD5A4}"/>
              </a:ext>
            </a:extLst>
          </p:cNvPr>
          <p:cNvSpPr txBox="1"/>
          <p:nvPr/>
        </p:nvSpPr>
        <p:spPr>
          <a:xfrm>
            <a:off x="609600" y="3514287"/>
            <a:ext cx="2562225" cy="646331"/>
          </a:xfrm>
          <a:prstGeom prst="rect">
            <a:avLst/>
          </a:prstGeom>
          <a:noFill/>
        </p:spPr>
        <p:txBody>
          <a:bodyPr wrap="square" rtlCol="0">
            <a:spAutoFit/>
          </a:bodyPr>
          <a:lstStyle/>
          <a:p>
            <a:r>
              <a:rPr lang="fr-FR" dirty="0">
                <a:solidFill>
                  <a:schemeClr val="accent1">
                    <a:lumMod val="50000"/>
                  </a:schemeClr>
                </a:solidFill>
                <a:latin typeface="Calibri" panose="020F0502020204030204" pitchFamily="34" charset="0"/>
                <a:cs typeface="Times New Roman" panose="02020603050405020304" pitchFamily="18" charset="0"/>
              </a:rPr>
              <a:t>Aide à minimiser les risques de litiges</a:t>
            </a:r>
          </a:p>
        </p:txBody>
      </p:sp>
    </p:spTree>
    <p:extLst>
      <p:ext uri="{BB962C8B-B14F-4D97-AF65-F5344CB8AC3E}">
        <p14:creationId xmlns:p14="http://schemas.microsoft.com/office/powerpoint/2010/main" val="247419382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53706-7DD2-48CC-9F14-96419D1DC841}"/>
              </a:ext>
            </a:extLst>
          </p:cNvPr>
          <p:cNvSpPr>
            <a:spLocks noGrp="1"/>
          </p:cNvSpPr>
          <p:nvPr>
            <p:ph type="ctrTitle"/>
          </p:nvPr>
        </p:nvSpPr>
        <p:spPr>
          <a:xfrm>
            <a:off x="295275" y="0"/>
            <a:ext cx="9712153" cy="1096899"/>
          </a:xfrm>
        </p:spPr>
        <p:txBody>
          <a:bodyPr anchor="ctr"/>
          <a:lstStyle/>
          <a:p>
            <a:pPr algn="ctr"/>
            <a:r>
              <a:rPr lang="fr-FR" sz="2800" b="1" dirty="0">
                <a:solidFill>
                  <a:schemeClr val="accent2">
                    <a:lumMod val="75000"/>
                  </a:schemeClr>
                </a:solidFill>
              </a:rPr>
              <a:t>I.1.b) Les méthodologies</a:t>
            </a:r>
            <a:endParaRPr lang="fr-FR" sz="2800" dirty="0">
              <a:solidFill>
                <a:schemeClr val="accent2">
                  <a:lumMod val="75000"/>
                </a:schemeClr>
              </a:solidFill>
            </a:endParaRPr>
          </a:p>
        </p:txBody>
      </p:sp>
      <p:sp>
        <p:nvSpPr>
          <p:cNvPr id="3" name="Sous-titre 2">
            <a:extLst>
              <a:ext uri="{FF2B5EF4-FFF2-40B4-BE49-F238E27FC236}">
                <a16:creationId xmlns:a16="http://schemas.microsoft.com/office/drawing/2014/main" id="{C9D9A6CC-4DAE-4319-B54B-8358A9654317}"/>
              </a:ext>
            </a:extLst>
          </p:cNvPr>
          <p:cNvSpPr>
            <a:spLocks noGrp="1"/>
          </p:cNvSpPr>
          <p:nvPr>
            <p:ph type="subTitle" idx="1"/>
          </p:nvPr>
        </p:nvSpPr>
        <p:spPr>
          <a:xfrm>
            <a:off x="4425064" y="5962444"/>
            <a:ext cx="7766936" cy="883328"/>
          </a:xfrm>
        </p:spPr>
        <p:txBody>
          <a:bodyPr/>
          <a:lstStyle/>
          <a:p>
            <a:r>
              <a:rPr lang="fr-FR" dirty="0">
                <a:solidFill>
                  <a:schemeClr val="bg1"/>
                </a:solidFill>
              </a:rPr>
              <a:t>FALL </a:t>
            </a:r>
            <a:r>
              <a:rPr lang="fr-FR" dirty="0" err="1">
                <a:solidFill>
                  <a:schemeClr val="bg1"/>
                </a:solidFill>
              </a:rPr>
              <a:t>Ngnague</a:t>
            </a:r>
            <a:endParaRPr lang="fr-FR" dirty="0">
              <a:solidFill>
                <a:schemeClr val="bg1"/>
              </a:solidFill>
            </a:endParaRPr>
          </a:p>
          <a:p>
            <a:r>
              <a:rPr lang="fr-FR" dirty="0">
                <a:solidFill>
                  <a:schemeClr val="bg1"/>
                </a:solidFill>
              </a:rPr>
              <a:t>RICHAUDEAU Maxime</a:t>
            </a:r>
          </a:p>
        </p:txBody>
      </p:sp>
      <p:pic>
        <p:nvPicPr>
          <p:cNvPr id="4" name="Image 3">
            <a:extLst>
              <a:ext uri="{FF2B5EF4-FFF2-40B4-BE49-F238E27FC236}">
                <a16:creationId xmlns:a16="http://schemas.microsoft.com/office/drawing/2014/main" id="{53ACB7D8-AC93-475F-ABEF-D5910A1E67E7}"/>
              </a:ext>
            </a:extLst>
          </p:cNvPr>
          <p:cNvPicPr>
            <a:picLocks noChangeAspect="1"/>
          </p:cNvPicPr>
          <p:nvPr/>
        </p:nvPicPr>
        <p:blipFill>
          <a:blip r:embed="rId2"/>
          <a:stretch>
            <a:fillRect/>
          </a:stretch>
        </p:blipFill>
        <p:spPr>
          <a:xfrm>
            <a:off x="9515474" y="0"/>
            <a:ext cx="2898169" cy="883328"/>
          </a:xfrm>
          <a:prstGeom prst="rect">
            <a:avLst/>
          </a:prstGeom>
          <a:noFill/>
          <a:ln cap="flat">
            <a:noFill/>
          </a:ln>
        </p:spPr>
      </p:pic>
      <p:sp>
        <p:nvSpPr>
          <p:cNvPr id="5" name="ZoneTexte 4">
            <a:extLst>
              <a:ext uri="{FF2B5EF4-FFF2-40B4-BE49-F238E27FC236}">
                <a16:creationId xmlns:a16="http://schemas.microsoft.com/office/drawing/2014/main" id="{1D345694-17CC-4AC8-9BB8-47AA55A60447}"/>
              </a:ext>
            </a:extLst>
          </p:cNvPr>
          <p:cNvSpPr txBox="1"/>
          <p:nvPr/>
        </p:nvSpPr>
        <p:spPr>
          <a:xfrm>
            <a:off x="609600" y="811149"/>
            <a:ext cx="10763250" cy="4247317"/>
          </a:xfrm>
          <a:prstGeom prst="rect">
            <a:avLst/>
          </a:prstGeom>
          <a:noFill/>
        </p:spPr>
        <p:txBody>
          <a:bodyPr wrap="square" rtlCol="0">
            <a:spAutoFit/>
          </a:bodyPr>
          <a:lstStyle/>
          <a:p>
            <a:r>
              <a:rPr lang="fr-FR" sz="24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Le </a:t>
            </a:r>
            <a:r>
              <a:rPr lang="fr-FR" sz="2400" b="1" dirty="0" err="1">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Privacy</a:t>
            </a:r>
            <a:r>
              <a:rPr lang="fr-FR" sz="24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By Design : </a:t>
            </a:r>
          </a:p>
          <a:p>
            <a:endParaRPr lang="fr-FR" sz="2400" b="1"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r>
              <a:rPr lang="fr-FR" sz="24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fr-FR" dirty="0">
              <a:solidFill>
                <a:schemeClr val="accent1">
                  <a:lumMod val="50000"/>
                </a:schemeClr>
              </a:solidFill>
              <a:latin typeface="Calibri" panose="020F0502020204030204" pitchFamily="34" charset="0"/>
              <a:cs typeface="Times New Roman" panose="02020603050405020304" pitchFamily="18" charset="0"/>
            </a:endParaRPr>
          </a:p>
          <a:p>
            <a:endParaRPr lang="fr-FR" dirty="0">
              <a:solidFill>
                <a:schemeClr val="accent1">
                  <a:lumMod val="50000"/>
                </a:schemeClr>
              </a:solidFill>
              <a:latin typeface="Calibri" panose="020F0502020204030204" pitchFamily="34" charset="0"/>
              <a:cs typeface="Times New Roman" panose="02020603050405020304" pitchFamily="18" charset="0"/>
            </a:endParaRPr>
          </a:p>
          <a:p>
            <a:endParaRPr lang="fr-FR" sz="24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fr-FR" sz="2400" b="1"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endParaRPr lang="fr-FR" sz="2400" b="1"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endParaRPr lang="fr-FR" sz="24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fr-FR" sz="24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fr-FR" sz="24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Le </a:t>
            </a:r>
            <a:r>
              <a:rPr lang="fr-FR" sz="2400" b="1" dirty="0" err="1">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Privacy</a:t>
            </a:r>
            <a:r>
              <a:rPr lang="fr-FR" sz="24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by Default :</a:t>
            </a:r>
          </a:p>
          <a:p>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800" dirty="0">
                <a:effectLst/>
                <a:latin typeface="Calibri" panose="020F0502020204030204" pitchFamily="34" charset="0"/>
                <a:ea typeface="Calibri" panose="020F0502020204030204" pitchFamily="34" charset="0"/>
                <a:cs typeface="Times New Roman" panose="02020603050405020304" pitchFamily="18" charset="0"/>
              </a:rPr>
              <a:t>	</a:t>
            </a:r>
            <a:endParaRPr lang="fr-FR" dirty="0"/>
          </a:p>
        </p:txBody>
      </p:sp>
      <p:pic>
        <p:nvPicPr>
          <p:cNvPr id="7" name="Image 6">
            <a:extLst>
              <a:ext uri="{FF2B5EF4-FFF2-40B4-BE49-F238E27FC236}">
                <a16:creationId xmlns:a16="http://schemas.microsoft.com/office/drawing/2014/main" id="{6D8D7968-26AF-4F7A-8CEB-01C861C7267C}"/>
              </a:ext>
            </a:extLst>
          </p:cNvPr>
          <p:cNvPicPr>
            <a:picLocks noChangeAspect="1"/>
          </p:cNvPicPr>
          <p:nvPr/>
        </p:nvPicPr>
        <p:blipFill>
          <a:blip r:embed="rId3"/>
          <a:stretch>
            <a:fillRect/>
          </a:stretch>
        </p:blipFill>
        <p:spPr>
          <a:xfrm>
            <a:off x="4554718" y="963825"/>
            <a:ext cx="5357813" cy="2958642"/>
          </a:xfrm>
          <a:prstGeom prst="rect">
            <a:avLst/>
          </a:prstGeom>
        </p:spPr>
      </p:pic>
      <p:sp>
        <p:nvSpPr>
          <p:cNvPr id="9" name="ZoneTexte 8">
            <a:extLst>
              <a:ext uri="{FF2B5EF4-FFF2-40B4-BE49-F238E27FC236}">
                <a16:creationId xmlns:a16="http://schemas.microsoft.com/office/drawing/2014/main" id="{6A3732C6-53CE-4C1B-A0AE-09E458DCAD08}"/>
              </a:ext>
            </a:extLst>
          </p:cNvPr>
          <p:cNvSpPr txBox="1"/>
          <p:nvPr/>
        </p:nvSpPr>
        <p:spPr>
          <a:xfrm>
            <a:off x="4890475" y="3791143"/>
            <a:ext cx="6205536" cy="230832"/>
          </a:xfrm>
          <a:prstGeom prst="rect">
            <a:avLst/>
          </a:prstGeom>
          <a:noFill/>
        </p:spPr>
        <p:txBody>
          <a:bodyPr wrap="square">
            <a:spAutoFit/>
          </a:bodyPr>
          <a:lstStyle/>
          <a:p>
            <a:r>
              <a:rPr lang="fr-FR" sz="9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hlinkClick r:id="rId4"/>
              </a:rPr>
              <a:t>http://www.mc2i.fr/A-grand-pouvoir-grande-responsabilite-le-Big-Data-vs-la-protection-des-donnees</a:t>
            </a:r>
            <a:r>
              <a:rPr lang="fr-FR" sz="9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1" name="ZoneTexte 10">
            <a:extLst>
              <a:ext uri="{FF2B5EF4-FFF2-40B4-BE49-F238E27FC236}">
                <a16:creationId xmlns:a16="http://schemas.microsoft.com/office/drawing/2014/main" id="{39DEA5E3-ABA9-4F1C-9674-729E764F8AB3}"/>
              </a:ext>
            </a:extLst>
          </p:cNvPr>
          <p:cNvSpPr txBox="1"/>
          <p:nvPr/>
        </p:nvSpPr>
        <p:spPr>
          <a:xfrm>
            <a:off x="819150" y="1728936"/>
            <a:ext cx="3908822" cy="923330"/>
          </a:xfrm>
          <a:prstGeom prst="rect">
            <a:avLst/>
          </a:prstGeom>
          <a:noFill/>
        </p:spPr>
        <p:txBody>
          <a:bodyPr wrap="square">
            <a:spAutoFit/>
          </a:bodyPr>
          <a:lstStyle/>
          <a:p>
            <a:r>
              <a:rPr lang="fr-FR" dirty="0">
                <a:solidFill>
                  <a:schemeClr val="accent1">
                    <a:lumMod val="50000"/>
                  </a:schemeClr>
                </a:solidFill>
                <a:latin typeface="Calibri" panose="020F0502020204030204" pitchFamily="34" charset="0"/>
                <a:cs typeface="Times New Roman" panose="02020603050405020304" pitchFamily="18" charset="0"/>
              </a:rPr>
              <a:t>Prend en compte la protection de la vie privée dès la conception du produit ou du service.</a:t>
            </a:r>
          </a:p>
        </p:txBody>
      </p:sp>
      <p:sp>
        <p:nvSpPr>
          <p:cNvPr id="13" name="ZoneTexte 12">
            <a:extLst>
              <a:ext uri="{FF2B5EF4-FFF2-40B4-BE49-F238E27FC236}">
                <a16:creationId xmlns:a16="http://schemas.microsoft.com/office/drawing/2014/main" id="{21B41BE1-D095-4463-80BE-15DBCA6ED75A}"/>
              </a:ext>
            </a:extLst>
          </p:cNvPr>
          <p:cNvSpPr txBox="1"/>
          <p:nvPr/>
        </p:nvSpPr>
        <p:spPr>
          <a:xfrm>
            <a:off x="806053" y="2689324"/>
            <a:ext cx="3908822" cy="646331"/>
          </a:xfrm>
          <a:prstGeom prst="rect">
            <a:avLst/>
          </a:prstGeom>
          <a:noFill/>
        </p:spPr>
        <p:txBody>
          <a:bodyPr wrap="square">
            <a:spAutoFit/>
          </a:bodyPr>
          <a:lstStyle/>
          <a:p>
            <a:r>
              <a:rPr lang="fr-FR"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L</a:t>
            </a:r>
            <a:r>
              <a:rPr lang="fr-FR"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e respect de la vie privée en fait partie intégrante. </a:t>
            </a:r>
            <a:endParaRPr lang="fr-FR" dirty="0">
              <a:solidFill>
                <a:schemeClr val="accent1">
                  <a:lumMod val="50000"/>
                </a:schemeClr>
              </a:solidFill>
            </a:endParaRPr>
          </a:p>
        </p:txBody>
      </p:sp>
      <p:pic>
        <p:nvPicPr>
          <p:cNvPr id="15" name="Image 14">
            <a:extLst>
              <a:ext uri="{FF2B5EF4-FFF2-40B4-BE49-F238E27FC236}">
                <a16:creationId xmlns:a16="http://schemas.microsoft.com/office/drawing/2014/main" id="{367EE371-08A7-48AC-A287-1E978ABB6C49}"/>
              </a:ext>
            </a:extLst>
          </p:cNvPr>
          <p:cNvPicPr>
            <a:picLocks noChangeAspect="1"/>
          </p:cNvPicPr>
          <p:nvPr/>
        </p:nvPicPr>
        <p:blipFill>
          <a:blip r:embed="rId5"/>
          <a:stretch>
            <a:fillRect/>
          </a:stretch>
        </p:blipFill>
        <p:spPr>
          <a:xfrm>
            <a:off x="5542402" y="4121482"/>
            <a:ext cx="3382443" cy="2402133"/>
          </a:xfrm>
          <a:prstGeom prst="rect">
            <a:avLst/>
          </a:prstGeom>
        </p:spPr>
      </p:pic>
      <p:sp>
        <p:nvSpPr>
          <p:cNvPr id="17" name="ZoneTexte 16">
            <a:extLst>
              <a:ext uri="{FF2B5EF4-FFF2-40B4-BE49-F238E27FC236}">
                <a16:creationId xmlns:a16="http://schemas.microsoft.com/office/drawing/2014/main" id="{FD97548A-7291-4070-8AA6-9037F82A210B}"/>
              </a:ext>
            </a:extLst>
          </p:cNvPr>
          <p:cNvSpPr txBox="1"/>
          <p:nvPr/>
        </p:nvSpPr>
        <p:spPr>
          <a:xfrm>
            <a:off x="819150" y="4778263"/>
            <a:ext cx="3895725" cy="1477328"/>
          </a:xfrm>
          <a:prstGeom prst="rect">
            <a:avLst/>
          </a:prstGeom>
          <a:noFill/>
        </p:spPr>
        <p:txBody>
          <a:bodyPr wrap="square">
            <a:spAutoFit/>
          </a:bodyPr>
          <a:lstStyle/>
          <a:p>
            <a:r>
              <a:rPr lang="fr-FR" dirty="0">
                <a:solidFill>
                  <a:schemeClr val="accent1">
                    <a:lumMod val="50000"/>
                  </a:schemeClr>
                </a:solidFill>
                <a:latin typeface="Calibri" panose="020F0502020204030204" pitchFamily="34" charset="0"/>
                <a:cs typeface="Times New Roman" panose="02020603050405020304" pitchFamily="18" charset="0"/>
              </a:rPr>
              <a:t>La mise en place du plus haut degré de protection des données personnelles et l’activation de ces processus par défaut, </a:t>
            </a:r>
            <a:r>
              <a:rPr lang="fr-FR" dirty="0" err="1">
                <a:solidFill>
                  <a:schemeClr val="accent1">
                    <a:lumMod val="50000"/>
                  </a:schemeClr>
                </a:solidFill>
                <a:latin typeface="Calibri" panose="020F0502020204030204" pitchFamily="34" charset="0"/>
                <a:cs typeface="Times New Roman" panose="02020603050405020304" pitchFamily="18" charset="0"/>
              </a:rPr>
              <a:t>ie</a:t>
            </a:r>
            <a:r>
              <a:rPr lang="fr-FR" dirty="0">
                <a:solidFill>
                  <a:schemeClr val="accent1">
                    <a:lumMod val="50000"/>
                  </a:schemeClr>
                </a:solidFill>
                <a:latin typeface="Calibri" panose="020F0502020204030204" pitchFamily="34" charset="0"/>
                <a:cs typeface="Times New Roman" panose="02020603050405020304" pitchFamily="18" charset="0"/>
              </a:rPr>
              <a:t>, sans configuration préalable de la part de l’utilisateur.</a:t>
            </a:r>
          </a:p>
        </p:txBody>
      </p:sp>
      <p:sp>
        <p:nvSpPr>
          <p:cNvPr id="19" name="ZoneTexte 18">
            <a:extLst>
              <a:ext uri="{FF2B5EF4-FFF2-40B4-BE49-F238E27FC236}">
                <a16:creationId xmlns:a16="http://schemas.microsoft.com/office/drawing/2014/main" id="{E890904D-7B34-4DE3-97C1-48169F3878B6}"/>
              </a:ext>
            </a:extLst>
          </p:cNvPr>
          <p:cNvSpPr txBox="1"/>
          <p:nvPr/>
        </p:nvSpPr>
        <p:spPr>
          <a:xfrm>
            <a:off x="4890475" y="6503773"/>
            <a:ext cx="5022056" cy="338554"/>
          </a:xfrm>
          <a:prstGeom prst="rect">
            <a:avLst/>
          </a:prstGeom>
          <a:noFill/>
        </p:spPr>
        <p:txBody>
          <a:bodyPr wrap="square">
            <a:spAutoFit/>
          </a:bodyPr>
          <a:lstStyle/>
          <a:p>
            <a:r>
              <a:rPr lang="fr-FR" sz="800" dirty="0">
                <a:hlinkClick r:id="rId6"/>
              </a:rPr>
              <a:t>https://www.123rf.com/photo_13983375_data-security-and-computer-server-network-safety-with-a-protection-symbol-of-a-lock-with-a-keyhole-o.html</a:t>
            </a:r>
            <a:r>
              <a:rPr lang="fr-FR" sz="800" dirty="0"/>
              <a:t> </a:t>
            </a:r>
          </a:p>
        </p:txBody>
      </p:sp>
    </p:spTree>
    <p:extLst>
      <p:ext uri="{BB962C8B-B14F-4D97-AF65-F5344CB8AC3E}">
        <p14:creationId xmlns:p14="http://schemas.microsoft.com/office/powerpoint/2010/main" val="1894122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53706-7DD2-48CC-9F14-96419D1DC841}"/>
              </a:ext>
            </a:extLst>
          </p:cNvPr>
          <p:cNvSpPr>
            <a:spLocks noGrp="1"/>
          </p:cNvSpPr>
          <p:nvPr>
            <p:ph type="ctrTitle"/>
          </p:nvPr>
        </p:nvSpPr>
        <p:spPr>
          <a:xfrm>
            <a:off x="295275" y="0"/>
            <a:ext cx="9712153" cy="1096899"/>
          </a:xfrm>
        </p:spPr>
        <p:txBody>
          <a:bodyPr anchor="ctr"/>
          <a:lstStyle/>
          <a:p>
            <a:pPr algn="ctr"/>
            <a:r>
              <a:rPr lang="fr-FR" sz="2800" b="1" dirty="0">
                <a:solidFill>
                  <a:schemeClr val="accent2">
                    <a:lumMod val="75000"/>
                  </a:schemeClr>
                </a:solidFill>
              </a:rPr>
              <a:t>I.2.a) Le registre des activités de traitements</a:t>
            </a:r>
            <a:endParaRPr lang="fr-FR" sz="2800" dirty="0">
              <a:solidFill>
                <a:schemeClr val="accent2">
                  <a:lumMod val="75000"/>
                </a:schemeClr>
              </a:solidFill>
            </a:endParaRPr>
          </a:p>
        </p:txBody>
      </p:sp>
      <p:sp>
        <p:nvSpPr>
          <p:cNvPr id="3" name="Sous-titre 2">
            <a:extLst>
              <a:ext uri="{FF2B5EF4-FFF2-40B4-BE49-F238E27FC236}">
                <a16:creationId xmlns:a16="http://schemas.microsoft.com/office/drawing/2014/main" id="{C9D9A6CC-4DAE-4319-B54B-8358A9654317}"/>
              </a:ext>
            </a:extLst>
          </p:cNvPr>
          <p:cNvSpPr>
            <a:spLocks noGrp="1"/>
          </p:cNvSpPr>
          <p:nvPr>
            <p:ph type="subTitle" idx="1"/>
          </p:nvPr>
        </p:nvSpPr>
        <p:spPr>
          <a:xfrm>
            <a:off x="4425064" y="5962444"/>
            <a:ext cx="7766936" cy="883328"/>
          </a:xfrm>
        </p:spPr>
        <p:txBody>
          <a:bodyPr/>
          <a:lstStyle/>
          <a:p>
            <a:r>
              <a:rPr lang="fr-FR" dirty="0">
                <a:solidFill>
                  <a:schemeClr val="bg1"/>
                </a:solidFill>
              </a:rPr>
              <a:t>FALL </a:t>
            </a:r>
            <a:r>
              <a:rPr lang="fr-FR" dirty="0" err="1">
                <a:solidFill>
                  <a:schemeClr val="bg1"/>
                </a:solidFill>
              </a:rPr>
              <a:t>Ngnague</a:t>
            </a:r>
            <a:endParaRPr lang="fr-FR" dirty="0">
              <a:solidFill>
                <a:schemeClr val="bg1"/>
              </a:solidFill>
            </a:endParaRPr>
          </a:p>
          <a:p>
            <a:r>
              <a:rPr lang="fr-FR" dirty="0">
                <a:solidFill>
                  <a:schemeClr val="bg1"/>
                </a:solidFill>
              </a:rPr>
              <a:t>RICHAUDEAU Maxime</a:t>
            </a:r>
          </a:p>
        </p:txBody>
      </p:sp>
      <p:pic>
        <p:nvPicPr>
          <p:cNvPr id="4" name="Image 3">
            <a:extLst>
              <a:ext uri="{FF2B5EF4-FFF2-40B4-BE49-F238E27FC236}">
                <a16:creationId xmlns:a16="http://schemas.microsoft.com/office/drawing/2014/main" id="{53ACB7D8-AC93-475F-ABEF-D5910A1E67E7}"/>
              </a:ext>
            </a:extLst>
          </p:cNvPr>
          <p:cNvPicPr>
            <a:picLocks noChangeAspect="1"/>
          </p:cNvPicPr>
          <p:nvPr/>
        </p:nvPicPr>
        <p:blipFill>
          <a:blip r:embed="rId2"/>
          <a:stretch>
            <a:fillRect/>
          </a:stretch>
        </p:blipFill>
        <p:spPr>
          <a:xfrm>
            <a:off x="9515474" y="0"/>
            <a:ext cx="2898169" cy="883328"/>
          </a:xfrm>
          <a:prstGeom prst="rect">
            <a:avLst/>
          </a:prstGeom>
          <a:noFill/>
          <a:ln cap="flat">
            <a:noFill/>
          </a:ln>
        </p:spPr>
      </p:pic>
      <p:sp>
        <p:nvSpPr>
          <p:cNvPr id="5" name="ZoneTexte 4">
            <a:extLst>
              <a:ext uri="{FF2B5EF4-FFF2-40B4-BE49-F238E27FC236}">
                <a16:creationId xmlns:a16="http://schemas.microsoft.com/office/drawing/2014/main" id="{1D345694-17CC-4AC8-9BB8-47AA55A60447}"/>
              </a:ext>
            </a:extLst>
          </p:cNvPr>
          <p:cNvSpPr txBox="1"/>
          <p:nvPr/>
        </p:nvSpPr>
        <p:spPr>
          <a:xfrm>
            <a:off x="609600" y="811149"/>
            <a:ext cx="10763250" cy="6391365"/>
          </a:xfrm>
          <a:prstGeom prst="rect">
            <a:avLst/>
          </a:prstGeom>
          <a:noFill/>
        </p:spPr>
        <p:txBody>
          <a:bodyPr wrap="square" rtlCol="0">
            <a:spAutoFit/>
          </a:bodyPr>
          <a:lstStyle/>
          <a:p>
            <a:r>
              <a:rPr lang="fr-FR" sz="24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Qu’est ce que c’est ?</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fr-FR" dirty="0">
              <a:latin typeface="Calibri" panose="020F0502020204030204" pitchFamily="34" charset="0"/>
              <a:cs typeface="Times New Roman" panose="02020603050405020304" pitchFamily="18" charset="0"/>
            </a:endParaRPr>
          </a:p>
          <a:p>
            <a:r>
              <a:rPr lang="fr-FR" dirty="0">
                <a:latin typeface="Calibri" panose="020F0502020204030204" pitchFamily="34" charset="0"/>
                <a:cs typeface="Times New Roman" panose="02020603050405020304" pitchFamily="18" charset="0"/>
              </a:rPr>
              <a:t>	</a:t>
            </a:r>
            <a:r>
              <a:rPr lang="fr-FR" dirty="0">
                <a:solidFill>
                  <a:schemeClr val="accent1">
                    <a:lumMod val="50000"/>
                  </a:schemeClr>
                </a:solidFill>
                <a:latin typeface="Calibri" panose="020F0502020204030204" pitchFamily="34" charset="0"/>
                <a:cs typeface="Times New Roman" panose="02020603050405020304" pitchFamily="18" charset="0"/>
              </a:rPr>
              <a:t>C’est un document qui vise à centraliser les informations concernant les traitements induits par 	l’application, les données qui leurs sont nécessaires et leur criticité.</a:t>
            </a:r>
          </a:p>
          <a:p>
            <a:endParaRPr lang="fr-FR" dirty="0">
              <a:solidFill>
                <a:schemeClr val="accent1">
                  <a:lumMod val="50000"/>
                </a:schemeClr>
              </a:solidFill>
              <a:latin typeface="Calibri" panose="020F0502020204030204" pitchFamily="34" charset="0"/>
              <a:cs typeface="Times New Roman" panose="02020603050405020304" pitchFamily="18" charset="0"/>
            </a:endParaRPr>
          </a:p>
          <a:p>
            <a:r>
              <a:rPr lang="fr-FR" sz="2400" b="1" dirty="0">
                <a:solidFill>
                  <a:schemeClr val="accent2">
                    <a:lumMod val="75000"/>
                  </a:schemeClr>
                </a:solidFill>
                <a:latin typeface="Calibri" panose="020F0502020204030204" pitchFamily="34" charset="0"/>
                <a:cs typeface="Times New Roman" panose="02020603050405020304" pitchFamily="18" charset="0"/>
              </a:rPr>
              <a:t>Dans quel but ?</a:t>
            </a:r>
          </a:p>
          <a:p>
            <a:r>
              <a:rPr lang="fr-FR" sz="3200" b="1" dirty="0">
                <a:solidFill>
                  <a:schemeClr val="accent2">
                    <a:lumMod val="75000"/>
                  </a:schemeClr>
                </a:solidFill>
                <a:latin typeface="Calibri" panose="020F0502020204030204" pitchFamily="34" charset="0"/>
                <a:cs typeface="Times New Roman" panose="02020603050405020304" pitchFamily="18" charset="0"/>
              </a:rPr>
              <a:t>	</a:t>
            </a:r>
            <a:r>
              <a:rPr lang="fr-FR" dirty="0">
                <a:solidFill>
                  <a:schemeClr val="accent1">
                    <a:lumMod val="50000"/>
                  </a:schemeClr>
                </a:solidFill>
                <a:latin typeface="Calibri" panose="020F0502020204030204" pitchFamily="34" charset="0"/>
                <a:cs typeface="Times New Roman" panose="02020603050405020304" pitchFamily="18" charset="0"/>
              </a:rPr>
              <a:t>Du point de vue du règlement : il permet de faciliter la restitution des preuves qui permettent de 	démontrer que le développement est à tout instant en conformité avec le RGDP.</a:t>
            </a:r>
          </a:p>
          <a:p>
            <a:pPr algn="just">
              <a:lnSpc>
                <a:spcPct val="107000"/>
              </a:lnSpc>
              <a:spcAft>
                <a:spcPts val="800"/>
              </a:spcAft>
            </a:pPr>
            <a:r>
              <a:rPr lang="fr-FR" dirty="0">
                <a:solidFill>
                  <a:schemeClr val="accent1">
                    <a:lumMod val="50000"/>
                  </a:schemeClr>
                </a:solidFill>
                <a:latin typeface="Calibri" panose="020F0502020204030204" pitchFamily="34" charset="0"/>
                <a:cs typeface="Times New Roman" panose="02020603050405020304" pitchFamily="18" charset="0"/>
              </a:rPr>
              <a:t>	Du point de vue de l’entreprise : il lui permet de s’interroger sur les données dont elle a réellement 	besoin : </a:t>
            </a:r>
          </a:p>
          <a:p>
            <a:pPr algn="just">
              <a:lnSpc>
                <a:spcPct val="107000"/>
              </a:lnSpc>
              <a:spcAft>
                <a:spcPts val="800"/>
              </a:spcAft>
            </a:pPr>
            <a:r>
              <a:rPr lang="fr-FR" dirty="0">
                <a:solidFill>
                  <a:schemeClr val="accent1">
                    <a:lumMod val="50000"/>
                  </a:schemeClr>
                </a:solidFill>
                <a:latin typeface="Calibri" panose="020F0502020204030204" pitchFamily="34" charset="0"/>
                <a:cs typeface="Times New Roman" panose="02020603050405020304" pitchFamily="18" charset="0"/>
              </a:rPr>
              <a:t>	-   Ce traitement nécessite-t-il réellement l’ensemble des données que je m’apprête à collecter ? </a:t>
            </a:r>
          </a:p>
          <a:p>
            <a:pPr algn="just">
              <a:lnSpc>
                <a:spcPct val="107000"/>
              </a:lnSpc>
              <a:spcAft>
                <a:spcPts val="800"/>
              </a:spcAft>
            </a:pPr>
            <a:r>
              <a:rPr lang="fr-FR" dirty="0">
                <a:solidFill>
                  <a:schemeClr val="accent1">
                    <a:lumMod val="50000"/>
                  </a:schemeClr>
                </a:solidFill>
                <a:latin typeface="Calibri" panose="020F0502020204030204" pitchFamily="34" charset="0"/>
                <a:cs typeface="Times New Roman" panose="02020603050405020304" pitchFamily="18" charset="0"/>
              </a:rPr>
              <a:t>	-   L’un des traitements manipule-t-il des données dites sensibles ? Ai-je vérifié que j’ai les autorisations 	correspondantes ?</a:t>
            </a:r>
          </a:p>
          <a:p>
            <a:pPr algn="just">
              <a:lnSpc>
                <a:spcPct val="107000"/>
              </a:lnSpc>
              <a:spcAft>
                <a:spcPts val="800"/>
              </a:spcAft>
            </a:pPr>
            <a:r>
              <a:rPr lang="fr-FR" dirty="0">
                <a:solidFill>
                  <a:schemeClr val="accent1">
                    <a:lumMod val="50000"/>
                  </a:schemeClr>
                </a:solidFill>
                <a:latin typeface="Calibri" panose="020F0502020204030204" pitchFamily="34" charset="0"/>
                <a:cs typeface="Times New Roman" panose="02020603050405020304" pitchFamily="18" charset="0"/>
              </a:rPr>
              <a:t>	-  Ai-je réalisé une bonne gestion des accès afin d’accorder un accès seulement aux données 	nécessaires ? </a:t>
            </a:r>
          </a:p>
          <a:p>
            <a:pPr algn="just">
              <a:lnSpc>
                <a:spcPct val="107000"/>
              </a:lnSpc>
              <a:spcAft>
                <a:spcPts val="800"/>
              </a:spcAft>
            </a:pPr>
            <a:r>
              <a:rPr lang="fr-FR" dirty="0">
                <a:solidFill>
                  <a:schemeClr val="accent1">
                    <a:lumMod val="50000"/>
                  </a:schemeClr>
                </a:solidFill>
                <a:latin typeface="Calibri" panose="020F0502020204030204" pitchFamily="34" charset="0"/>
                <a:cs typeface="Times New Roman" panose="02020603050405020304" pitchFamily="18" charset="0"/>
              </a:rPr>
              <a:t>	-   La durée de conservation des données est-elle adaptée ? </a:t>
            </a:r>
          </a:p>
          <a:p>
            <a:pPr algn="just">
              <a:lnSpc>
                <a:spcPct val="107000"/>
              </a:lnSpc>
              <a:spcAft>
                <a:spcPts val="800"/>
              </a:spcAft>
            </a:pPr>
            <a:r>
              <a:rPr lang="fr-FR" dirty="0">
                <a:solidFill>
                  <a:schemeClr val="accent1">
                    <a:lumMod val="50000"/>
                  </a:schemeClr>
                </a:solidFill>
                <a:latin typeface="Calibri" panose="020F0502020204030204" pitchFamily="34" charset="0"/>
                <a:cs typeface="Times New Roman" panose="02020603050405020304" pitchFamily="18" charset="0"/>
              </a:rPr>
              <a:t>	-   Les données collectées sont-elles protégées au regard de leur criticité ?</a:t>
            </a:r>
          </a:p>
          <a:p>
            <a:endParaRPr lang="fr-FR" dirty="0"/>
          </a:p>
        </p:txBody>
      </p:sp>
    </p:spTree>
    <p:extLst>
      <p:ext uri="{BB962C8B-B14F-4D97-AF65-F5344CB8AC3E}">
        <p14:creationId xmlns:p14="http://schemas.microsoft.com/office/powerpoint/2010/main" val="341168396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53706-7DD2-48CC-9F14-96419D1DC841}"/>
              </a:ext>
            </a:extLst>
          </p:cNvPr>
          <p:cNvSpPr>
            <a:spLocks noGrp="1"/>
          </p:cNvSpPr>
          <p:nvPr>
            <p:ph type="ctrTitle"/>
          </p:nvPr>
        </p:nvSpPr>
        <p:spPr>
          <a:xfrm>
            <a:off x="295275" y="0"/>
            <a:ext cx="9712153" cy="1096899"/>
          </a:xfrm>
        </p:spPr>
        <p:txBody>
          <a:bodyPr anchor="ctr"/>
          <a:lstStyle/>
          <a:p>
            <a:pPr algn="ctr"/>
            <a:r>
              <a:rPr lang="fr-FR" sz="2800" b="1" dirty="0">
                <a:solidFill>
                  <a:schemeClr val="accent2">
                    <a:lumMod val="75000"/>
                  </a:schemeClr>
                </a:solidFill>
              </a:rPr>
              <a:t>I.2.a) Le registre des activités de traitements</a:t>
            </a:r>
            <a:endParaRPr lang="fr-FR" sz="2800" dirty="0">
              <a:solidFill>
                <a:schemeClr val="accent2">
                  <a:lumMod val="75000"/>
                </a:schemeClr>
              </a:solidFill>
            </a:endParaRPr>
          </a:p>
        </p:txBody>
      </p:sp>
      <p:sp>
        <p:nvSpPr>
          <p:cNvPr id="3" name="Sous-titre 2">
            <a:extLst>
              <a:ext uri="{FF2B5EF4-FFF2-40B4-BE49-F238E27FC236}">
                <a16:creationId xmlns:a16="http://schemas.microsoft.com/office/drawing/2014/main" id="{C9D9A6CC-4DAE-4319-B54B-8358A9654317}"/>
              </a:ext>
            </a:extLst>
          </p:cNvPr>
          <p:cNvSpPr>
            <a:spLocks noGrp="1"/>
          </p:cNvSpPr>
          <p:nvPr>
            <p:ph type="subTitle" idx="1"/>
          </p:nvPr>
        </p:nvSpPr>
        <p:spPr>
          <a:xfrm>
            <a:off x="4425064" y="5962444"/>
            <a:ext cx="7766936" cy="883328"/>
          </a:xfrm>
        </p:spPr>
        <p:txBody>
          <a:bodyPr/>
          <a:lstStyle/>
          <a:p>
            <a:r>
              <a:rPr lang="fr-FR" dirty="0">
                <a:solidFill>
                  <a:schemeClr val="bg1"/>
                </a:solidFill>
              </a:rPr>
              <a:t>FALL </a:t>
            </a:r>
            <a:r>
              <a:rPr lang="fr-FR" dirty="0" err="1">
                <a:solidFill>
                  <a:schemeClr val="bg1"/>
                </a:solidFill>
              </a:rPr>
              <a:t>Ngnague</a:t>
            </a:r>
            <a:endParaRPr lang="fr-FR" dirty="0">
              <a:solidFill>
                <a:schemeClr val="bg1"/>
              </a:solidFill>
            </a:endParaRPr>
          </a:p>
          <a:p>
            <a:r>
              <a:rPr lang="fr-FR" dirty="0">
                <a:solidFill>
                  <a:schemeClr val="bg1"/>
                </a:solidFill>
              </a:rPr>
              <a:t>RICHAUDEAU Maxime</a:t>
            </a:r>
          </a:p>
        </p:txBody>
      </p:sp>
      <p:pic>
        <p:nvPicPr>
          <p:cNvPr id="4" name="Image 3">
            <a:extLst>
              <a:ext uri="{FF2B5EF4-FFF2-40B4-BE49-F238E27FC236}">
                <a16:creationId xmlns:a16="http://schemas.microsoft.com/office/drawing/2014/main" id="{53ACB7D8-AC93-475F-ABEF-D5910A1E67E7}"/>
              </a:ext>
            </a:extLst>
          </p:cNvPr>
          <p:cNvPicPr>
            <a:picLocks noChangeAspect="1"/>
          </p:cNvPicPr>
          <p:nvPr/>
        </p:nvPicPr>
        <p:blipFill>
          <a:blip r:embed="rId2"/>
          <a:stretch>
            <a:fillRect/>
          </a:stretch>
        </p:blipFill>
        <p:spPr>
          <a:xfrm>
            <a:off x="9515474" y="0"/>
            <a:ext cx="2898169" cy="883328"/>
          </a:xfrm>
          <a:prstGeom prst="rect">
            <a:avLst/>
          </a:prstGeom>
          <a:noFill/>
          <a:ln cap="flat">
            <a:noFill/>
          </a:ln>
        </p:spPr>
      </p:pic>
      <p:sp>
        <p:nvSpPr>
          <p:cNvPr id="5" name="ZoneTexte 4">
            <a:extLst>
              <a:ext uri="{FF2B5EF4-FFF2-40B4-BE49-F238E27FC236}">
                <a16:creationId xmlns:a16="http://schemas.microsoft.com/office/drawing/2014/main" id="{1D345694-17CC-4AC8-9BB8-47AA55A60447}"/>
              </a:ext>
            </a:extLst>
          </p:cNvPr>
          <p:cNvSpPr txBox="1"/>
          <p:nvPr/>
        </p:nvSpPr>
        <p:spPr>
          <a:xfrm>
            <a:off x="609600" y="811149"/>
            <a:ext cx="10763250" cy="6217087"/>
          </a:xfrm>
          <a:prstGeom prst="rect">
            <a:avLst/>
          </a:prstGeom>
          <a:noFill/>
        </p:spPr>
        <p:txBody>
          <a:bodyPr wrap="square" rtlCol="0">
            <a:spAutoFit/>
          </a:bodyPr>
          <a:lstStyle/>
          <a:p>
            <a:r>
              <a:rPr lang="fr-FR" sz="2400" b="1" dirty="0">
                <a:solidFill>
                  <a:schemeClr val="accent2">
                    <a:lumMod val="75000"/>
                  </a:schemeClr>
                </a:solidFill>
                <a:latin typeface="Calibri" panose="020F0502020204030204" pitchFamily="34" charset="0"/>
                <a:cs typeface="Times New Roman" panose="02020603050405020304" pitchFamily="18" charset="0"/>
              </a:rPr>
              <a:t>Comment est-il constitué ?</a:t>
            </a:r>
          </a:p>
          <a:p>
            <a:endParaRPr lang="fr-FR" dirty="0"/>
          </a:p>
          <a:p>
            <a:r>
              <a:rPr lang="fr-FR" sz="2400" dirty="0"/>
              <a:t>	</a:t>
            </a:r>
            <a:r>
              <a:rPr lang="fr-FR" dirty="0">
                <a:solidFill>
                  <a:schemeClr val="accent1">
                    <a:lumMod val="50000"/>
                  </a:schemeClr>
                </a:solidFill>
                <a:latin typeface="Calibri" panose="020F0502020204030204" pitchFamily="34" charset="0"/>
                <a:cs typeface="Times New Roman" panose="02020603050405020304" pitchFamily="18" charset="0"/>
              </a:rPr>
              <a:t>Le registre d’activité est constitué de fiches techniques qui attirent l’attention notamment sur : la 	nécessité, les types de données collectées et traitées par le programme, la base légale sur 	laquelle se fonde les traitements de données, les clauses contractuelles liant l’entreprise à ses sous-	traitants, les modalités d'exercice des droits, les mesures mises en place pour sécuriser vos traitements</a:t>
            </a:r>
          </a:p>
          <a:p>
            <a:endParaRPr lang="fr-FR"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fr-FR" sz="24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Exemple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latin typeface="Calibri" panose="020F0502020204030204" pitchFamily="34" charset="0"/>
              <a:cs typeface="Times New Roman" panose="02020603050405020304" pitchFamily="18" charset="0"/>
            </a:endParaRPr>
          </a:p>
          <a:p>
            <a:r>
              <a:rPr lang="fr-FR" dirty="0">
                <a:latin typeface="Calibri" panose="020F0502020204030204" pitchFamily="34" charset="0"/>
                <a:cs typeface="Times New Roman" panose="02020603050405020304" pitchFamily="18" charset="0"/>
              </a:rPr>
              <a:t>	</a:t>
            </a:r>
            <a:r>
              <a:rPr lang="fr-FR" dirty="0">
                <a:solidFill>
                  <a:schemeClr val="accent1">
                    <a:lumMod val="50000"/>
                  </a:schemeClr>
                </a:solidFill>
                <a:latin typeface="Calibri" panose="020F0502020204030204" pitchFamily="34" charset="0"/>
                <a:cs typeface="Times New Roman" panose="02020603050405020304" pitchFamily="18" charset="0"/>
              </a:rPr>
              <a:t>Ainsi dans le registre d’activité, il faut créer une fiche pour chaque activité recensée en précisant :</a:t>
            </a:r>
          </a:p>
          <a:p>
            <a:r>
              <a:rPr lang="fr-FR" dirty="0">
                <a:solidFill>
                  <a:schemeClr val="accent1">
                    <a:lumMod val="50000"/>
                  </a:schemeClr>
                </a:solidFill>
                <a:latin typeface="Calibri" panose="020F0502020204030204" pitchFamily="34" charset="0"/>
                <a:cs typeface="Times New Roman" panose="02020603050405020304" pitchFamily="18" charset="0"/>
              </a:rPr>
              <a:t>	-   La finalité, i.e., ce pour quoi la donnée va être collectée. </a:t>
            </a:r>
          </a:p>
          <a:p>
            <a:r>
              <a:rPr lang="fr-FR" dirty="0">
                <a:solidFill>
                  <a:schemeClr val="accent1">
                    <a:lumMod val="50000"/>
                  </a:schemeClr>
                </a:solidFill>
                <a:latin typeface="Calibri" panose="020F0502020204030204" pitchFamily="34" charset="0"/>
                <a:cs typeface="Times New Roman" panose="02020603050405020304" pitchFamily="18" charset="0"/>
              </a:rPr>
              <a:t>	-   Le type des données utilisées.</a:t>
            </a:r>
          </a:p>
          <a:p>
            <a:r>
              <a:rPr lang="fr-FR" dirty="0">
                <a:solidFill>
                  <a:schemeClr val="accent1">
                    <a:lumMod val="50000"/>
                  </a:schemeClr>
                </a:solidFill>
                <a:latin typeface="Calibri" panose="020F0502020204030204" pitchFamily="34" charset="0"/>
                <a:cs typeface="Times New Roman" panose="02020603050405020304" pitchFamily="18" charset="0"/>
              </a:rPr>
              <a:t>	-   Le bénéficiaire ou destinataire qui va avoir accès aux données.</a:t>
            </a:r>
          </a:p>
          <a:p>
            <a:r>
              <a:rPr lang="fr-FR" dirty="0">
                <a:solidFill>
                  <a:schemeClr val="accent1">
                    <a:lumMod val="50000"/>
                  </a:schemeClr>
                </a:solidFill>
                <a:latin typeface="Calibri" panose="020F0502020204030204" pitchFamily="34" charset="0"/>
                <a:cs typeface="Times New Roman" panose="02020603050405020304" pitchFamily="18" charset="0"/>
              </a:rPr>
              <a:t>	-   La durée de conservation de ces données.</a:t>
            </a:r>
          </a:p>
          <a:p>
            <a:endParaRPr lang="fr-FR" sz="1600" b="1" dirty="0">
              <a:solidFill>
                <a:schemeClr val="accent2">
                  <a:lumMod val="75000"/>
                </a:schemeClr>
              </a:solidFill>
              <a:latin typeface="Calibri" panose="020F0502020204030204" pitchFamily="34" charset="0"/>
              <a:cs typeface="Times New Roman" panose="02020603050405020304" pitchFamily="18" charset="0"/>
            </a:endParaRPr>
          </a:p>
          <a:p>
            <a:endParaRPr lang="fr-FR" sz="1400" b="1" dirty="0">
              <a:solidFill>
                <a:schemeClr val="accent2">
                  <a:lumMod val="75000"/>
                </a:schemeClr>
              </a:solidFill>
              <a:latin typeface="Calibri" panose="020F0502020204030204" pitchFamily="34" charset="0"/>
              <a:cs typeface="Times New Roman" panose="02020603050405020304" pitchFamily="18" charset="0"/>
            </a:endParaRPr>
          </a:p>
          <a:p>
            <a:r>
              <a:rPr lang="fr-FR" sz="1400" b="1" dirty="0">
                <a:solidFill>
                  <a:schemeClr val="accent2">
                    <a:lumMod val="75000"/>
                  </a:schemeClr>
                </a:solidFill>
                <a:latin typeface="Calibri" panose="020F0502020204030204" pitchFamily="34" charset="0"/>
                <a:cs typeface="Times New Roman" panose="02020603050405020304" pitchFamily="18" charset="0"/>
              </a:rPr>
              <a:t>Pour plus d’informations sur les notions abordées :</a:t>
            </a:r>
          </a:p>
          <a:p>
            <a:r>
              <a:rPr lang="fr-FR" sz="1400" b="1" dirty="0">
                <a:solidFill>
                  <a:schemeClr val="accent2">
                    <a:lumMod val="75000"/>
                  </a:schemeClr>
                </a:solidFill>
                <a:latin typeface="Calibri" panose="020F0502020204030204" pitchFamily="34" charset="0"/>
                <a:cs typeface="Times New Roman" panose="02020603050405020304" pitchFamily="18" charset="0"/>
              </a:rPr>
              <a:t>	</a:t>
            </a:r>
            <a:r>
              <a:rPr lang="fr-FR" sz="1400" dirty="0">
                <a:solidFill>
                  <a:schemeClr val="accent2">
                    <a:lumMod val="75000"/>
                  </a:schemeClr>
                </a:solidFill>
                <a:latin typeface="Calibri" panose="020F0502020204030204" pitchFamily="34" charset="0"/>
                <a:cs typeface="Times New Roman" panose="02020603050405020304" pitchFamily="18" charset="0"/>
                <a:hlinkClick r:id="rId3"/>
              </a:rPr>
              <a:t>https://www.cnil.fr/fr/RGDP-le-registre-des-activites-de-traitement</a:t>
            </a:r>
            <a:r>
              <a:rPr lang="fr-FR" sz="1400" dirty="0">
                <a:solidFill>
                  <a:schemeClr val="accent2">
                    <a:lumMod val="75000"/>
                  </a:schemeClr>
                </a:solidFill>
                <a:latin typeface="Calibri" panose="020F0502020204030204" pitchFamily="34" charset="0"/>
                <a:cs typeface="Times New Roman" panose="02020603050405020304" pitchFamily="18" charset="0"/>
              </a:rPr>
              <a:t> </a:t>
            </a:r>
          </a:p>
          <a:p>
            <a:r>
              <a:rPr lang="fr-FR" sz="1400" dirty="0">
                <a:solidFill>
                  <a:schemeClr val="accent2">
                    <a:lumMod val="75000"/>
                  </a:schemeClr>
                </a:solidFill>
                <a:latin typeface="Calibri" panose="020F0502020204030204" pitchFamily="34" charset="0"/>
                <a:cs typeface="Times New Roman" panose="02020603050405020304" pitchFamily="18" charset="0"/>
              </a:rPr>
              <a:t>	</a:t>
            </a:r>
            <a:r>
              <a:rPr lang="fr-FR" sz="1400" dirty="0">
                <a:solidFill>
                  <a:schemeClr val="accent2">
                    <a:lumMod val="75000"/>
                  </a:schemeClr>
                </a:solidFill>
                <a:latin typeface="Calibri" panose="020F0502020204030204" pitchFamily="34" charset="0"/>
                <a:cs typeface="Times New Roman" panose="02020603050405020304" pitchFamily="18" charset="0"/>
                <a:hlinkClick r:id="rId4"/>
              </a:rPr>
              <a:t>https://www.cnil.fr/fr/la-liceite-du-traitement-lessentiel-sur-les-bases-legales-prevues-par-le-rgpd</a:t>
            </a:r>
            <a:r>
              <a:rPr lang="fr-FR" sz="1400" dirty="0">
                <a:solidFill>
                  <a:schemeClr val="accent2">
                    <a:lumMod val="75000"/>
                  </a:schemeClr>
                </a:solidFill>
                <a:latin typeface="Calibri" panose="020F0502020204030204" pitchFamily="34" charset="0"/>
                <a:cs typeface="Times New Roman" panose="02020603050405020304" pitchFamily="18" charset="0"/>
              </a:rPr>
              <a:t> </a:t>
            </a:r>
          </a:p>
          <a:p>
            <a:r>
              <a:rPr lang="fr-FR" sz="1400" dirty="0">
                <a:solidFill>
                  <a:schemeClr val="accent2">
                    <a:lumMod val="75000"/>
                  </a:schemeClr>
                </a:solidFill>
                <a:latin typeface="Calibri" panose="020F0502020204030204" pitchFamily="34" charset="0"/>
                <a:cs typeface="Times New Roman" panose="02020603050405020304" pitchFamily="18" charset="0"/>
              </a:rPr>
              <a:t>	</a:t>
            </a:r>
            <a:r>
              <a:rPr lang="fr-FR" sz="1400" dirty="0">
                <a:solidFill>
                  <a:schemeClr val="accent2">
                    <a:lumMod val="75000"/>
                  </a:schemeClr>
                </a:solidFill>
                <a:latin typeface="Calibri" panose="020F0502020204030204" pitchFamily="34" charset="0"/>
                <a:cs typeface="Times New Roman" panose="02020603050405020304" pitchFamily="18" charset="0"/>
                <a:hlinkClick r:id="rId5"/>
              </a:rPr>
              <a:t>https://www.cnil.fr/fr/reglement-europeen-sur-la-protection-des-donnees-un-guide-pour-accompagner-les-sous-traitants</a:t>
            </a:r>
            <a:r>
              <a:rPr lang="fr-FR" sz="1400" dirty="0">
                <a:solidFill>
                  <a:schemeClr val="accent2">
                    <a:lumMod val="75000"/>
                  </a:schemeClr>
                </a:solidFill>
                <a:latin typeface="Calibri" panose="020F0502020204030204" pitchFamily="34" charset="0"/>
                <a:cs typeface="Times New Roman" panose="02020603050405020304" pitchFamily="18" charset="0"/>
              </a:rPr>
              <a:t> </a:t>
            </a:r>
          </a:p>
          <a:p>
            <a:r>
              <a:rPr lang="fr-FR" sz="1400" dirty="0">
                <a:solidFill>
                  <a:schemeClr val="accent2">
                    <a:lumMod val="75000"/>
                  </a:schemeClr>
                </a:solidFill>
                <a:latin typeface="Calibri" panose="020F0502020204030204" pitchFamily="34" charset="0"/>
                <a:cs typeface="Times New Roman" panose="02020603050405020304" pitchFamily="18" charset="0"/>
              </a:rPr>
              <a:t>	</a:t>
            </a:r>
            <a:r>
              <a:rPr lang="fr-FR" sz="1400" dirty="0">
                <a:solidFill>
                  <a:schemeClr val="accent2">
                    <a:lumMod val="75000"/>
                  </a:schemeClr>
                </a:solidFill>
                <a:latin typeface="Calibri" panose="020F0502020204030204" pitchFamily="34" charset="0"/>
                <a:cs typeface="Times New Roman" panose="02020603050405020304" pitchFamily="18" charset="0"/>
                <a:hlinkClick r:id="rId6"/>
              </a:rPr>
              <a:t>https://www.cnil.fr/fr/minimiser-les-donnees-collectees</a:t>
            </a:r>
            <a:r>
              <a:rPr lang="fr-FR" sz="1400" dirty="0">
                <a:solidFill>
                  <a:schemeClr val="accent2">
                    <a:lumMod val="75000"/>
                  </a:schemeClr>
                </a:solidFill>
                <a:latin typeface="Calibri" panose="020F0502020204030204" pitchFamily="34" charset="0"/>
                <a:cs typeface="Times New Roman" panose="02020603050405020304" pitchFamily="18" charset="0"/>
              </a:rPr>
              <a:t> </a:t>
            </a:r>
          </a:p>
          <a:p>
            <a:r>
              <a:rPr lang="fr-FR" sz="1400" dirty="0">
                <a:solidFill>
                  <a:schemeClr val="accent2">
                    <a:lumMod val="75000"/>
                  </a:schemeClr>
                </a:solidFill>
                <a:latin typeface="Calibri" panose="020F0502020204030204" pitchFamily="34" charset="0"/>
                <a:cs typeface="Times New Roman" panose="02020603050405020304" pitchFamily="18" charset="0"/>
              </a:rPr>
              <a:t> 	</a:t>
            </a:r>
            <a:r>
              <a:rPr lang="fr-FR" sz="1400" dirty="0">
                <a:solidFill>
                  <a:schemeClr val="accent2">
                    <a:lumMod val="75000"/>
                  </a:schemeClr>
                </a:solidFill>
                <a:latin typeface="Calibri" panose="020F0502020204030204" pitchFamily="34" charset="0"/>
                <a:cs typeface="Times New Roman" panose="02020603050405020304" pitchFamily="18" charset="0"/>
                <a:hlinkClick r:id="rId7"/>
              </a:rPr>
              <a:t>https://www.cnil.fr/fr/les-durees-de-conservation-des-donnees</a:t>
            </a:r>
            <a:r>
              <a:rPr lang="fr-FR" sz="1400" dirty="0">
                <a:solidFill>
                  <a:schemeClr val="accent2">
                    <a:lumMod val="75000"/>
                  </a:schemeClr>
                </a:solidFill>
                <a:latin typeface="Calibri" panose="020F0502020204030204" pitchFamily="34" charset="0"/>
                <a:cs typeface="Times New Roman" panose="02020603050405020304" pitchFamily="18" charset="0"/>
              </a:rPr>
              <a:t> </a:t>
            </a:r>
          </a:p>
          <a:p>
            <a:endParaRPr lang="fr-FR" sz="1400" b="1" dirty="0">
              <a:solidFill>
                <a:schemeClr val="accent2">
                  <a:lumMod val="75000"/>
                </a:schemeClr>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094396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53706-7DD2-48CC-9F14-96419D1DC841}"/>
              </a:ext>
            </a:extLst>
          </p:cNvPr>
          <p:cNvSpPr>
            <a:spLocks noGrp="1"/>
          </p:cNvSpPr>
          <p:nvPr>
            <p:ph type="ctrTitle"/>
          </p:nvPr>
        </p:nvSpPr>
        <p:spPr>
          <a:xfrm>
            <a:off x="295275" y="0"/>
            <a:ext cx="9712153" cy="1096899"/>
          </a:xfrm>
        </p:spPr>
        <p:txBody>
          <a:bodyPr anchor="ctr"/>
          <a:lstStyle/>
          <a:p>
            <a:pPr algn="ctr"/>
            <a:r>
              <a:rPr lang="fr-FR" sz="2800" b="1" dirty="0">
                <a:solidFill>
                  <a:schemeClr val="accent2">
                    <a:lumMod val="75000"/>
                  </a:schemeClr>
                </a:solidFill>
              </a:rPr>
              <a:t>I.2.b) La gestion des risques liés au traitements, AIPD</a:t>
            </a:r>
            <a:endParaRPr lang="fr-FR" sz="2800" dirty="0">
              <a:solidFill>
                <a:schemeClr val="accent2">
                  <a:lumMod val="75000"/>
                </a:schemeClr>
              </a:solidFill>
            </a:endParaRPr>
          </a:p>
        </p:txBody>
      </p:sp>
      <p:sp>
        <p:nvSpPr>
          <p:cNvPr id="3" name="Sous-titre 2">
            <a:extLst>
              <a:ext uri="{FF2B5EF4-FFF2-40B4-BE49-F238E27FC236}">
                <a16:creationId xmlns:a16="http://schemas.microsoft.com/office/drawing/2014/main" id="{C9D9A6CC-4DAE-4319-B54B-8358A9654317}"/>
              </a:ext>
            </a:extLst>
          </p:cNvPr>
          <p:cNvSpPr>
            <a:spLocks noGrp="1"/>
          </p:cNvSpPr>
          <p:nvPr>
            <p:ph type="subTitle" idx="1"/>
          </p:nvPr>
        </p:nvSpPr>
        <p:spPr>
          <a:xfrm>
            <a:off x="4425064" y="5962444"/>
            <a:ext cx="7766936" cy="883328"/>
          </a:xfrm>
        </p:spPr>
        <p:txBody>
          <a:bodyPr/>
          <a:lstStyle/>
          <a:p>
            <a:r>
              <a:rPr lang="fr-FR" dirty="0">
                <a:solidFill>
                  <a:schemeClr val="bg1"/>
                </a:solidFill>
              </a:rPr>
              <a:t>FALL </a:t>
            </a:r>
            <a:r>
              <a:rPr lang="fr-FR" dirty="0" err="1">
                <a:solidFill>
                  <a:schemeClr val="bg1"/>
                </a:solidFill>
              </a:rPr>
              <a:t>Ngnague</a:t>
            </a:r>
            <a:endParaRPr lang="fr-FR" dirty="0">
              <a:solidFill>
                <a:schemeClr val="bg1"/>
              </a:solidFill>
            </a:endParaRPr>
          </a:p>
          <a:p>
            <a:r>
              <a:rPr lang="fr-FR" dirty="0">
                <a:solidFill>
                  <a:schemeClr val="bg1"/>
                </a:solidFill>
              </a:rPr>
              <a:t>RICHAUDEAU Maxime</a:t>
            </a:r>
          </a:p>
        </p:txBody>
      </p:sp>
      <p:pic>
        <p:nvPicPr>
          <p:cNvPr id="4" name="Image 3">
            <a:extLst>
              <a:ext uri="{FF2B5EF4-FFF2-40B4-BE49-F238E27FC236}">
                <a16:creationId xmlns:a16="http://schemas.microsoft.com/office/drawing/2014/main" id="{53ACB7D8-AC93-475F-ABEF-D5910A1E67E7}"/>
              </a:ext>
            </a:extLst>
          </p:cNvPr>
          <p:cNvPicPr>
            <a:picLocks noChangeAspect="1"/>
          </p:cNvPicPr>
          <p:nvPr/>
        </p:nvPicPr>
        <p:blipFill>
          <a:blip r:embed="rId2"/>
          <a:stretch>
            <a:fillRect/>
          </a:stretch>
        </p:blipFill>
        <p:spPr>
          <a:xfrm>
            <a:off x="9515474" y="0"/>
            <a:ext cx="2898169" cy="883328"/>
          </a:xfrm>
          <a:prstGeom prst="rect">
            <a:avLst/>
          </a:prstGeom>
          <a:noFill/>
          <a:ln cap="flat">
            <a:noFill/>
          </a:ln>
        </p:spPr>
      </p:pic>
      <p:sp>
        <p:nvSpPr>
          <p:cNvPr id="5" name="ZoneTexte 4">
            <a:extLst>
              <a:ext uri="{FF2B5EF4-FFF2-40B4-BE49-F238E27FC236}">
                <a16:creationId xmlns:a16="http://schemas.microsoft.com/office/drawing/2014/main" id="{1D345694-17CC-4AC8-9BB8-47AA55A60447}"/>
              </a:ext>
            </a:extLst>
          </p:cNvPr>
          <p:cNvSpPr txBox="1"/>
          <p:nvPr/>
        </p:nvSpPr>
        <p:spPr>
          <a:xfrm>
            <a:off x="609600" y="811149"/>
            <a:ext cx="10763250" cy="6553332"/>
          </a:xfrm>
          <a:prstGeom prst="rect">
            <a:avLst/>
          </a:prstGeom>
          <a:noFill/>
        </p:spPr>
        <p:txBody>
          <a:bodyPr wrap="square" rtlCol="0">
            <a:spAutoFit/>
          </a:bodyPr>
          <a:lstStyle/>
          <a:p>
            <a:r>
              <a:rPr lang="fr-FR" sz="24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Qu’est ce que c’est ?</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fr-FR" dirty="0">
              <a:latin typeface="Calibri" panose="020F0502020204030204" pitchFamily="34" charset="0"/>
              <a:cs typeface="Times New Roman" panose="02020603050405020304" pitchFamily="18" charset="0"/>
            </a:endParaRPr>
          </a:p>
          <a:p>
            <a:r>
              <a:rPr lang="fr-FR" dirty="0">
                <a:latin typeface="Calibri" panose="020F0502020204030204" pitchFamily="34" charset="0"/>
                <a:cs typeface="Times New Roman" panose="02020603050405020304" pitchFamily="18" charset="0"/>
              </a:rPr>
              <a:t>	</a:t>
            </a:r>
            <a:r>
              <a:rPr lang="fr-FR" dirty="0">
                <a:solidFill>
                  <a:schemeClr val="accent1">
                    <a:lumMod val="50000"/>
                  </a:schemeClr>
                </a:solidFill>
                <a:latin typeface="Calibri" panose="020F0502020204030204" pitchFamily="34" charset="0"/>
                <a:cs typeface="Times New Roman" panose="02020603050405020304" pitchFamily="18" charset="0"/>
              </a:rPr>
              <a:t>Chaque traitement sur des données à caractère personnelle peut engendrer des risques de divulgation 	involontaire des données utilisateurs.  Ainsi dans le but de couvrir ces potentiels risques, il est 	nécessaire de les analyser pour connaitre leur criticité. </a:t>
            </a:r>
          </a:p>
          <a:p>
            <a:r>
              <a:rPr lang="fr-FR" dirty="0">
                <a:solidFill>
                  <a:schemeClr val="accent1">
                    <a:lumMod val="50000"/>
                  </a:schemeClr>
                </a:solidFill>
                <a:latin typeface="Calibri" panose="020F0502020204030204" pitchFamily="34" charset="0"/>
                <a:cs typeface="Times New Roman" panose="02020603050405020304" pitchFamily="18" charset="0"/>
              </a:rPr>
              <a:t>	C’est donc un outil d’évaluation du potentiel impact du traitement sur la vie privée dès lors qu’il est 	susceptible d’impliquer des risques conséquents 	sur les droits et libertés des utilisateurs. Elle doit donc 	être réalisée avant la mise en œuvre du traitement. </a:t>
            </a:r>
          </a:p>
          <a:p>
            <a:endParaRPr lang="fr-FR" dirty="0">
              <a:solidFill>
                <a:schemeClr val="accent1">
                  <a:lumMod val="50000"/>
                </a:schemeClr>
              </a:solidFill>
              <a:latin typeface="Calibri" panose="020F0502020204030204" pitchFamily="34" charset="0"/>
              <a:cs typeface="Times New Roman" panose="02020603050405020304" pitchFamily="18" charset="0"/>
            </a:endParaRPr>
          </a:p>
          <a:p>
            <a:r>
              <a:rPr lang="fr-FR" sz="2400" b="1" dirty="0">
                <a:solidFill>
                  <a:schemeClr val="accent2">
                    <a:lumMod val="75000"/>
                  </a:schemeClr>
                </a:solidFill>
                <a:latin typeface="Calibri" panose="020F0502020204030204" pitchFamily="34" charset="0"/>
                <a:cs typeface="Times New Roman" panose="02020603050405020304" pitchFamily="18" charset="0"/>
              </a:rPr>
              <a:t>Est-elle obligatoire ?</a:t>
            </a:r>
          </a:p>
          <a:p>
            <a:r>
              <a:rPr lang="fr-FR" sz="3200" b="1" dirty="0">
                <a:solidFill>
                  <a:schemeClr val="accent2">
                    <a:lumMod val="75000"/>
                  </a:schemeClr>
                </a:solidFill>
                <a:latin typeface="Calibri" panose="020F0502020204030204" pitchFamily="34" charset="0"/>
                <a:cs typeface="Times New Roman" panose="02020603050405020304" pitchFamily="18" charset="0"/>
              </a:rPr>
              <a:t>	</a:t>
            </a:r>
            <a:r>
              <a:rPr lang="fr-FR" dirty="0">
                <a:solidFill>
                  <a:schemeClr val="accent1">
                    <a:lumMod val="50000"/>
                  </a:schemeClr>
                </a:solidFill>
                <a:latin typeface="Calibri" panose="020F0502020204030204" pitchFamily="34" charset="0"/>
                <a:cs typeface="Times New Roman" panose="02020603050405020304" pitchFamily="18" charset="0"/>
              </a:rPr>
              <a:t>Pour certains traitements l’AIPD est obligatoire, pour d’autres non. Il est possible de se référer aux 	listes 	et à ce chemin logique fourni par la CNIL:</a:t>
            </a:r>
          </a:p>
          <a:p>
            <a:r>
              <a:rPr lang="fr-FR" dirty="0">
                <a:solidFill>
                  <a:schemeClr val="accent1">
                    <a:lumMod val="50000"/>
                  </a:schemeClr>
                </a:solidFill>
                <a:latin typeface="Calibri" panose="020F0502020204030204" pitchFamily="34" charset="0"/>
                <a:cs typeface="Times New Roman" panose="02020603050405020304" pitchFamily="18" charset="0"/>
              </a:rPr>
              <a:t>	</a:t>
            </a:r>
          </a:p>
          <a:p>
            <a:r>
              <a:rPr lang="fr-FR" dirty="0">
                <a:solidFill>
                  <a:schemeClr val="accent1">
                    <a:lumMod val="50000"/>
                  </a:schemeClr>
                </a:solidFill>
                <a:latin typeface="Calibri" panose="020F0502020204030204" pitchFamily="34" charset="0"/>
                <a:cs typeface="Times New Roman" panose="02020603050405020304" pitchFamily="18" charset="0"/>
              </a:rPr>
              <a:t>	Le chemin logique : </a:t>
            </a:r>
          </a:p>
          <a:p>
            <a:r>
              <a:rPr lang="fr-FR" dirty="0">
                <a:solidFill>
                  <a:schemeClr val="accent1">
                    <a:lumMod val="50000"/>
                  </a:schemeClr>
                </a:solidFill>
                <a:latin typeface="Calibri" panose="020F0502020204030204" pitchFamily="34" charset="0"/>
                <a:cs typeface="Times New Roman" panose="02020603050405020304" pitchFamily="18" charset="0"/>
              </a:rPr>
              <a:t>	</a:t>
            </a:r>
            <a:r>
              <a:rPr lang="fr-FR" sz="16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https://www.cnil.fr/sites/default/files/atoms/files/infographie_aipd.pdf</a:t>
            </a:r>
            <a:r>
              <a:rPr lang="fr-FR" sz="1600" dirty="0">
                <a:effectLst/>
                <a:latin typeface="Calibri" panose="020F0502020204030204"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r>
              <a:rPr lang="fr-FR" dirty="0">
                <a:latin typeface="Calibri" panose="020F0502020204030204" pitchFamily="34" charset="0"/>
                <a:ea typeface="Calibri" panose="020F0502020204030204" pitchFamily="34" charset="0"/>
                <a:cs typeface="Times New Roman" panose="02020603050405020304" pitchFamily="18" charset="0"/>
              </a:rPr>
              <a:t>	</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dirty="0">
                <a:solidFill>
                  <a:schemeClr val="accent1">
                    <a:lumMod val="50000"/>
                  </a:schemeClr>
                </a:solidFill>
                <a:latin typeface="Calibri" panose="020F0502020204030204" pitchFamily="34" charset="0"/>
                <a:cs typeface="Times New Roman" panose="02020603050405020304" pitchFamily="18" charset="0"/>
              </a:rPr>
              <a:t>Les listes :</a:t>
            </a:r>
          </a:p>
          <a:p>
            <a:pPr algn="just">
              <a:lnSpc>
                <a:spcPct val="107000"/>
              </a:lnSpc>
              <a:spcAft>
                <a:spcPts val="800"/>
              </a:spcAft>
            </a:pPr>
            <a:r>
              <a:rPr lang="fr-FR" dirty="0">
                <a:solidFill>
                  <a:schemeClr val="accent1">
                    <a:lumMod val="50000"/>
                  </a:schemeClr>
                </a:solidFill>
                <a:latin typeface="Calibri" panose="020F0502020204030204" pitchFamily="34" charset="0"/>
                <a:cs typeface="Times New Roman" panose="02020603050405020304" pitchFamily="18" charset="0"/>
              </a:rPr>
              <a:t>	</a:t>
            </a:r>
            <a:r>
              <a:rPr lang="fr-FR" sz="16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https://www.cnil.fr/sites/default/files/atoms/files/liste-traitements-aipd-requise.pdf</a:t>
            </a:r>
            <a:r>
              <a:rPr lang="fr-FR" sz="1600" dirty="0">
                <a:effectLst/>
                <a:latin typeface="Calibri" panose="020F0502020204030204" pitchFamily="34" charset="0"/>
                <a:ea typeface="Calibri" panose="020F0502020204030204" pitchFamily="34" charset="0"/>
                <a:cs typeface="Times New Roman" panose="02020603050405020304" pitchFamily="18" charset="0"/>
              </a:rPr>
              <a:t> 	</a:t>
            </a:r>
            <a:r>
              <a:rPr lang="fr-FR" sz="16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https://www.cnil.fr/sites/default/files/atoms/files/</a:t>
            </a:r>
            <a:r>
              <a:rPr lang="fr-FR" sz="14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liste-traitements-aipd-non-requise.pdf</a:t>
            </a:r>
            <a:r>
              <a:rPr lang="fr-FR" sz="1400" dirty="0">
                <a:effectLst/>
                <a:latin typeface="Calibri" panose="020F0502020204030204" pitchFamily="34" charset="0"/>
                <a:ea typeface="Calibri" panose="020F0502020204030204" pitchFamily="34" charset="0"/>
                <a:cs typeface="Times New Roman" panose="02020603050405020304" pitchFamily="18" charset="0"/>
              </a:rPr>
              <a:t> </a:t>
            </a:r>
          </a:p>
          <a:p>
            <a:endParaRPr lang="fr-FR" dirty="0">
              <a:solidFill>
                <a:schemeClr val="accent1">
                  <a:lumMod val="50000"/>
                </a:schemeClr>
              </a:solidFill>
              <a:latin typeface="Calibri" panose="020F0502020204030204" pitchFamily="34" charset="0"/>
              <a:cs typeface="Times New Roman" panose="02020603050405020304" pitchFamily="18" charset="0"/>
            </a:endParaRPr>
          </a:p>
          <a:p>
            <a:endParaRPr lang="fr-FR" dirty="0">
              <a:solidFill>
                <a:schemeClr val="accent1">
                  <a:lumMod val="50000"/>
                </a:schemeClr>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4828487"/>
      </p:ext>
    </p:extLst>
  </p:cSld>
  <p:clrMapOvr>
    <a:masterClrMapping/>
  </p:clrMapOvr>
  <p:transition spd="slow">
    <p:wipe/>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5922</TotalTime>
  <Words>4441</Words>
  <Application>Microsoft Office PowerPoint</Application>
  <PresentationFormat>Grand écran</PresentationFormat>
  <Paragraphs>368</Paragraphs>
  <Slides>24</Slides>
  <Notes>0</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24</vt:i4>
      </vt:variant>
    </vt:vector>
  </HeadingPairs>
  <TitlesOfParts>
    <vt:vector size="32" baseType="lpstr">
      <vt:lpstr>Arial</vt:lpstr>
      <vt:lpstr>Calibri</vt:lpstr>
      <vt:lpstr>Calibri Light</vt:lpstr>
      <vt:lpstr>Times New Roman</vt:lpstr>
      <vt:lpstr>Trebuchet MS</vt:lpstr>
      <vt:lpstr>Wingdings 3</vt:lpstr>
      <vt:lpstr>Thème Office</vt:lpstr>
      <vt:lpstr>Facette</vt:lpstr>
      <vt:lpstr>Comment procéder à l’exploitation des données en conformité avec la règlementation ? </vt:lpstr>
      <vt:lpstr>Sommaire</vt:lpstr>
      <vt:lpstr>Introduction</vt:lpstr>
      <vt:lpstr>Introduction</vt:lpstr>
      <vt:lpstr> I.1.a) Le DPO, délégué à la protection des           données ou Chief Data Officer </vt:lpstr>
      <vt:lpstr>I.1.b) Les méthodologies</vt:lpstr>
      <vt:lpstr>I.2.a) Le registre des activités de traitements</vt:lpstr>
      <vt:lpstr>I.2.a) Le registre des activités de traitements</vt:lpstr>
      <vt:lpstr>I.2.b) La gestion des risques liés au traitements, AIPD</vt:lpstr>
      <vt:lpstr>I.3.a) Informer, protéger les équipes et/ou sous-traitants</vt:lpstr>
      <vt:lpstr>I.3.a) Informer, protéger les utilisateurs</vt:lpstr>
      <vt:lpstr>I.3.a) Informer, protéger les utilisateurs</vt:lpstr>
      <vt:lpstr>Transition</vt:lpstr>
      <vt:lpstr>Sommaire</vt:lpstr>
      <vt:lpstr>II.1.a) Sécuriser son environnement de travail</vt:lpstr>
      <vt:lpstr>II.1.b) La gestion du code source</vt:lpstr>
      <vt:lpstr>II.1.c) Choix de l’architecture</vt:lpstr>
      <vt:lpstr>II.1.d) La gestion des permissions</vt:lpstr>
      <vt:lpstr>II.1.e) La sécurisation des données</vt:lpstr>
      <vt:lpstr>II.1.e) La sécurisation des données</vt:lpstr>
      <vt:lpstr>II.2. L’anonymisation des données</vt:lpstr>
      <vt:lpstr>II.2. L’anonymisation des données</vt:lpstr>
      <vt:lpstr>II.2. L’anonymisation des données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maxime richaudeau</dc:creator>
  <cp:lastModifiedBy>maxime richaudeau</cp:lastModifiedBy>
  <cp:revision>10</cp:revision>
  <dcterms:created xsi:type="dcterms:W3CDTF">2021-02-04T16:32:03Z</dcterms:created>
  <dcterms:modified xsi:type="dcterms:W3CDTF">2021-02-10T08:52:42Z</dcterms:modified>
</cp:coreProperties>
</file>