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C9AD-6C93-4EA7-8555-98959BE45378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758FE-64A1-4CC2-872B-5488460EAFC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533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start page</a:t>
            </a:r>
          </a:p>
          <a:p>
            <a:r>
              <a:rPr lang="en-GB" dirty="0"/>
              <a:t>The background can be cycling with the different types of explorations. The side colours are dependent on the theme of the exploration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758FE-64A1-4CC2-872B-5488460EAFC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50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229-5DC9-4792-BFD7-36F46574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B0905-CC56-49DC-AF47-583E9872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FC45-4731-40EF-B233-F7FE8738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69FB-3150-45B9-8F51-1E03713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01F9-554E-4644-9F31-DBAD954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78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1BE0-BB5C-4AAC-936A-6CEEE03E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E352-BCBC-4427-A9ED-555B057C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406C-7625-4628-A134-E3B55B7E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F8A8-6D97-4774-9755-EA63824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4EFD-D44D-4E06-ACE5-A6479523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28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27B97-D740-4A5E-A11B-BAEEC29AF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17301-B1C5-4C4C-8414-03841972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CF17-3C11-4BCD-B6E9-6EB4905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E0CB-DDE6-463E-AA96-EAF8F69B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AA6-D58B-4C50-BCA5-1494709B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12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52-4F10-4BF0-95DE-5A6E4F2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2C00-6ADA-47D1-9C72-9FCC672A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9BDA-3E97-4A66-8928-D80CE6C4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DA79-83D6-411E-827F-19E33887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9C93-B045-49CF-91DC-54F53301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30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A96-A61B-4C6E-A84C-CCD3F7CC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386-209F-4E49-B22E-CDE5CB1B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84D8-0046-4B38-BD2B-74CF487D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64D2-255A-43E9-9923-0E9C2DBB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34FF-9AB4-4FFD-9ED5-9DA28F6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09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272-6C94-4535-800F-7B4D4751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6EC8-B854-40A9-9565-9611678D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F40C-4762-4D2F-9BFE-D1289842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CC43-1A88-474F-B052-C72EA23F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01EB-29B8-47BA-BD41-7A711BC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6CEC-9CF9-4917-BEF1-FAE0709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56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C90A-AD59-46E0-A889-5B9C2CD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D2BC-1B3C-4DAE-893E-210D42AC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91AC-2264-44B4-9364-F6349163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98AFF-0694-46F5-8456-F1EAA8212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2D01C-1D5E-4346-BDEA-CEE0C026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2F538-D412-4AB4-9543-711C1BBA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BA67-9DD0-401D-8D38-589FF8B6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19DF8-C80A-48FB-9605-C0C4665E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82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64EA-3409-46F7-A6AE-040A52D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77D4-7895-44DD-9639-0A290847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33D98-BBB3-4157-A676-46266A40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AA8C7-369E-4EB7-B797-E39C59B8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93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80711-1F9F-4C0C-A3E3-168D7345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A9671-E737-48D0-A6B5-DEF5B969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FC76-E949-400F-8D62-5427BD8B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05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93E6-F6E1-462E-A056-9C16B798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4318-AA03-4D56-B41B-EDE3A34D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EB49-C9C2-4B9B-AE0C-DDB0ACF8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141A5-8478-48B1-92C3-772E6126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37C2-AC82-49DE-BE1E-D1882D0C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C2774-1AE4-4BC5-991B-69422238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2E92-DE4D-4C42-A809-FDB03A9A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46C78-9677-481A-A1EE-F74DF1A2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E708-B8BC-4762-AE5D-D7D882C7D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72E0E-59D9-4A27-A4BF-CA38075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8F56-6AAC-456A-B94C-3F9140D5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29A1F-36DC-430D-A037-552F2309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41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4E18D-B865-432B-84C1-C767C6DE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E0E6-758E-495C-AB62-BF36151B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2CB9-C2D0-49E3-A984-62EC3FE86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97EB-5A1F-4E31-BEE7-8484772EAE40}" type="datetimeFigureOut">
              <a:rPr lang="en-CH" smtClean="0"/>
              <a:t>08/06/2020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5F04-580F-49A8-AE29-5CBC0E59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2381-4C94-4039-8EB1-D9E0D4C00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CB53-85C9-4272-9E92-1B1A8D333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64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B523E0-3CE1-4806-99BE-D8C1DCA21B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E1F9-F527-41CF-8937-3900DE67065D}"/>
              </a:ext>
            </a:extLst>
          </p:cNvPr>
          <p:cNvSpPr txBox="1"/>
          <p:nvPr/>
        </p:nvSpPr>
        <p:spPr>
          <a:xfrm>
            <a:off x="3560615" y="425737"/>
            <a:ext cx="5070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Algerian" panose="04020705040A02060702" pitchFamily="82" charset="0"/>
              </a:rPr>
              <a:t>LOST CITIES</a:t>
            </a:r>
            <a:endParaRPr lang="en-CH" sz="66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2F14-BA83-43F8-AE7C-3F575233356B}"/>
              </a:ext>
            </a:extLst>
          </p:cNvPr>
          <p:cNvSpPr txBox="1"/>
          <p:nvPr/>
        </p:nvSpPr>
        <p:spPr>
          <a:xfrm>
            <a:off x="4494644" y="3429000"/>
            <a:ext cx="320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lgerian" panose="04020705040A02060702" pitchFamily="82" charset="0"/>
              </a:rPr>
              <a:t>3 rounds</a:t>
            </a:r>
            <a:endParaRPr lang="en-CH" sz="4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E5597-8D40-422E-96FE-3B25CC8AD7FC}"/>
              </a:ext>
            </a:extLst>
          </p:cNvPr>
          <p:cNvSpPr txBox="1"/>
          <p:nvPr/>
        </p:nvSpPr>
        <p:spPr>
          <a:xfrm>
            <a:off x="5284352" y="4439373"/>
            <a:ext cx="1623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lgerian" panose="04020705040A02060702" pitchFamily="82" charset="0"/>
              </a:rPr>
              <a:t>Play</a:t>
            </a:r>
            <a:endParaRPr lang="en-CH" sz="4000" dirty="0">
              <a:latin typeface="Algerian" panose="04020705040A02060702" pitchFamily="8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B3BBE-BC34-4428-B92B-7A7CDA0DA0AF}"/>
              </a:ext>
            </a:extLst>
          </p:cNvPr>
          <p:cNvGrpSpPr/>
          <p:nvPr/>
        </p:nvGrpSpPr>
        <p:grpSpPr>
          <a:xfrm>
            <a:off x="4564207" y="3642954"/>
            <a:ext cx="230043" cy="268646"/>
            <a:chOff x="4564207" y="3642954"/>
            <a:chExt cx="230043" cy="268646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1ED8680-75E7-4E3A-B06A-B65A97118B7A}"/>
                </a:ext>
              </a:extLst>
            </p:cNvPr>
            <p:cNvSpPr/>
            <p:nvPr/>
          </p:nvSpPr>
          <p:spPr>
            <a:xfrm rot="16200000">
              <a:off x="4554971" y="3652190"/>
              <a:ext cx="235527" cy="2170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4964B1-48C7-4A24-BA87-DDD54C4B65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4208" y="3782943"/>
              <a:ext cx="230042" cy="128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B51303-DF67-459D-913E-CC73B3D4DA78}"/>
              </a:ext>
            </a:extLst>
          </p:cNvPr>
          <p:cNvGrpSpPr/>
          <p:nvPr/>
        </p:nvGrpSpPr>
        <p:grpSpPr>
          <a:xfrm flipH="1">
            <a:off x="7397752" y="3648620"/>
            <a:ext cx="230042" cy="268646"/>
            <a:chOff x="4564207" y="3642954"/>
            <a:chExt cx="230043" cy="268646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9DFEA40-350B-4568-8766-54F62B1204B9}"/>
                </a:ext>
              </a:extLst>
            </p:cNvPr>
            <p:cNvSpPr/>
            <p:nvPr/>
          </p:nvSpPr>
          <p:spPr>
            <a:xfrm rot="16200000">
              <a:off x="4554971" y="3652190"/>
              <a:ext cx="235527" cy="2170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EE0932-37E0-4B31-B9CC-F6E00E09B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4208" y="3782943"/>
              <a:ext cx="230042" cy="128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66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riou</dc:creator>
  <cp:lastModifiedBy>maxime riou</cp:lastModifiedBy>
  <cp:revision>4</cp:revision>
  <dcterms:created xsi:type="dcterms:W3CDTF">2020-06-08T09:52:51Z</dcterms:created>
  <dcterms:modified xsi:type="dcterms:W3CDTF">2020-06-08T20:46:05Z</dcterms:modified>
</cp:coreProperties>
</file>