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9" r:id="rId6"/>
    <p:sldId id="266" r:id="rId7"/>
    <p:sldId id="261" r:id="rId8"/>
    <p:sldId id="271" r:id="rId9"/>
    <p:sldId id="262" r:id="rId10"/>
    <p:sldId id="272" r:id="rId11"/>
    <p:sldId id="274" r:id="rId12"/>
    <p:sldId id="275" r:id="rId13"/>
    <p:sldId id="276" r:id="rId14"/>
    <p:sldId id="267" r:id="rId15"/>
    <p:sldId id="268" r:id="rId16"/>
    <p:sldId id="273" r:id="rId17"/>
    <p:sldId id="259" r:id="rId18"/>
    <p:sldId id="260" r:id="rId19"/>
    <p:sldId id="263" r:id="rId20"/>
    <p:sldId id="27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1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2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0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0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62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323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3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3FC2A8-83AB-4BB4-BB9D-D01C57868A4C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fr-fr/pycharm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fr.wikipedia.org/wiki/MQTT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yCharm" TargetMode="External"/><Relationship Id="rId5" Type="http://schemas.openxmlformats.org/officeDocument/2006/relationships/hyperlink" Target="https://en.wikipedia.org/wiki/MQTT" TargetMode="External"/><Relationship Id="rId10" Type="http://schemas.openxmlformats.org/officeDocument/2006/relationships/hyperlink" Target="https://pypi.org/project/pip/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fr.wikipedia.org/wiki/Pip_(gestionnaire_de_paquets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816E-3F1D-4AC8-8216-3F69C77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6FD40-4BED-4A3C-9ACC-628B9096D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Maxime Roy et </a:t>
            </a:r>
            <a:r>
              <a:rPr lang="fr-CA" dirty="0" err="1"/>
              <a:t>Louca</a:t>
            </a:r>
            <a:r>
              <a:rPr lang="fr-CA" dirty="0"/>
              <a:t> </a:t>
            </a:r>
            <a:r>
              <a:rPr lang="fr-CA" dirty="0" err="1"/>
              <a:t>Létourneau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5A38C0-DB8B-4789-B678-0E5D6C07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98" y="563129"/>
            <a:ext cx="7531637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61BD9-EC82-49A9-B333-AABDB0D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Mqtt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EF308-18D4-4CF7-800C-C5042339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Message Queuing </a:t>
            </a:r>
            <a:r>
              <a:rPr lang="fr-CA" dirty="0" err="1"/>
              <a:t>Telemetry</a:t>
            </a:r>
            <a:r>
              <a:rPr lang="fr-CA" dirty="0"/>
              <a:t> Transport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Protocole de messagerie </a:t>
            </a:r>
            <a:r>
              <a:rPr lang="fr-CA" dirty="0" err="1"/>
              <a:t>publish-subscibe</a:t>
            </a: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Inventé en 1999 par Andy Stanford-Clark (IBM) et Arlen Nipper (</a:t>
            </a:r>
            <a:r>
              <a:rPr lang="fr-CA" dirty="0" err="1"/>
              <a:t>EuroTech</a:t>
            </a:r>
            <a:r>
              <a:rPr lang="fr-CA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Surveiller un oléoduc dans le désert (pipeline)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Protocole efficace en bande passante, léger et utilise peu d’énergie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/>
              <a:t>Librairy</a:t>
            </a:r>
            <a:r>
              <a:rPr lang="fr-CA" dirty="0"/>
              <a:t>: c, c++, java, </a:t>
            </a:r>
            <a:r>
              <a:rPr lang="fr-CA" dirty="0" err="1"/>
              <a:t>javaScript</a:t>
            </a:r>
            <a:r>
              <a:rPr lang="fr-CA" dirty="0"/>
              <a:t>, </a:t>
            </a:r>
            <a:r>
              <a:rPr lang="fr-CA" dirty="0" err="1"/>
              <a:t>php</a:t>
            </a:r>
            <a:r>
              <a:rPr lang="fr-CA" dirty="0"/>
              <a:t>,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Plateforme: Linux, </a:t>
            </a:r>
            <a:r>
              <a:rPr lang="fr-CA" dirty="0" err="1"/>
              <a:t>windows</a:t>
            </a:r>
            <a:r>
              <a:rPr lang="fr-CA" dirty="0"/>
              <a:t>, </a:t>
            </a:r>
            <a:r>
              <a:rPr lang="fr-CA" dirty="0" err="1"/>
              <a:t>ios</a:t>
            </a:r>
            <a:r>
              <a:rPr lang="fr-CA" dirty="0"/>
              <a:t>, </a:t>
            </a:r>
            <a:r>
              <a:rPr lang="fr-CA" dirty="0" err="1"/>
              <a:t>android</a:t>
            </a:r>
            <a:r>
              <a:rPr lang="fr-CA" dirty="0"/>
              <a:t>, </a:t>
            </a:r>
            <a:r>
              <a:rPr lang="fr-CA" dirty="0" err="1"/>
              <a:t>arduino</a:t>
            </a: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Port: 1883, encrypter: 8883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192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19E80-E57D-4C5E-B2EA-BE60764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Mqtt</a:t>
            </a:r>
            <a:r>
              <a:rPr lang="fr-CA" dirty="0"/>
              <a:t> Publisher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60945-B49B-4505-A2E0-686C416F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80542E-F735-4DFB-B216-57572B41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" y="1845734"/>
            <a:ext cx="12054760" cy="38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0D514-DFA8-4B86-BF20-6973F6A6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Mqtt</a:t>
            </a:r>
            <a:r>
              <a:rPr lang="fr-CA" dirty="0"/>
              <a:t> </a:t>
            </a:r>
            <a:r>
              <a:rPr lang="fr-CA" dirty="0" err="1"/>
              <a:t>Subcriber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30B24-24A8-4AD2-94D7-6E6D161C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F1FA0F-AC59-42BD-8065-DFFB7834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" y="1845734"/>
            <a:ext cx="5496688" cy="37783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11797B-954F-4DFF-B65A-FFE1A042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77" y="1325881"/>
            <a:ext cx="6754341" cy="15873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1B6AAE-AA98-4243-BB9F-3BC0CD8F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8416"/>
            <a:ext cx="6088518" cy="29558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64AF2B-23F7-4514-8745-247BDEAD3A26}"/>
              </a:ext>
            </a:extLst>
          </p:cNvPr>
          <p:cNvSpPr txBox="1"/>
          <p:nvPr/>
        </p:nvSpPr>
        <p:spPr>
          <a:xfrm>
            <a:off x="5847537" y="259197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Code…</a:t>
            </a:r>
          </a:p>
        </p:txBody>
      </p:sp>
    </p:spTree>
    <p:extLst>
      <p:ext uri="{BB962C8B-B14F-4D97-AF65-F5344CB8AC3E}">
        <p14:creationId xmlns:p14="http://schemas.microsoft.com/office/powerpoint/2010/main" val="52444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F22B7-677F-457A-AE7C-59E1C63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Pip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58C49-B8BE-4DE5-B634-44FEDD51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Gestionnaire de paquets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Get-pip.py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/>
              <a:t>Pip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</a:t>
            </a:r>
            <a:r>
              <a:rPr lang="fr-CA" dirty="0" err="1"/>
              <a:t>paho-mqtt</a:t>
            </a: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/>
              <a:t>Pip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</a:t>
            </a:r>
            <a:r>
              <a:rPr lang="fr-CA" dirty="0" err="1"/>
              <a:t>mysql</a:t>
            </a:r>
            <a:r>
              <a:rPr lang="fr-CA" dirty="0"/>
              <a:t>-</a:t>
            </a:r>
            <a:r>
              <a:rPr lang="fr-CA" dirty="0" err="1"/>
              <a:t>connector</a:t>
            </a:r>
            <a:r>
              <a:rPr lang="fr-CA" dirty="0"/>
              <a:t>-python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/>
              <a:t>Pip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</a:t>
            </a:r>
            <a:r>
              <a:rPr lang="fr-CA" dirty="0" err="1"/>
              <a:t>pymysql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217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B0270-ACF8-4FC9-9755-9E54732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2BA0D-59EB-4DF4-B22B-3ABD4C80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316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Commentaire: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Indentation (4 espace ou tab)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Pas de type devant les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Fonction: </a:t>
            </a:r>
            <a:r>
              <a:rPr lang="fr-CA" dirty="0" err="1"/>
              <a:t>def</a:t>
            </a:r>
            <a:r>
              <a:rPr lang="fr-CA" dirty="0"/>
              <a:t> (pas de type, pas de </a:t>
            </a: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protected</a:t>
            </a:r>
            <a:r>
              <a:rPr lang="fr-CA" dirty="0"/>
              <a:t>…)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356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C4A41-3C2A-42A6-B219-00C31CD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4B533-9F18-470E-81AA-B7191D5B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BE2151-0830-4803-B86B-CEDE5B49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92741" cy="42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AE7DE-D0F5-4AE0-88B1-B40173E0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AC665-B158-4AB4-8BD7-9C25E60B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73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9CE6-7C25-4745-A904-7653FFFA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3EACC-3C4A-4679-AF15-D71236A4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937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38F8-0B04-4FD9-A29A-589678B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Notre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E5EB-60F5-498D-9EE5-3540A4B7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 3.8 avec </a:t>
            </a:r>
            <a:r>
              <a:rPr lang="fr-CA" dirty="0" err="1"/>
              <a:t>PyCharm</a:t>
            </a:r>
            <a:r>
              <a:rPr lang="fr-CA" dirty="0"/>
              <a:t> </a:t>
            </a:r>
            <a:r>
              <a:rPr lang="fr-CA" dirty="0" err="1"/>
              <a:t>community</a:t>
            </a:r>
            <a:endParaRPr lang="fr-CA" dirty="0"/>
          </a:p>
          <a:p>
            <a:r>
              <a:rPr lang="fr-CA" dirty="0"/>
              <a:t>Voir code</a:t>
            </a:r>
          </a:p>
        </p:txBody>
      </p:sp>
    </p:spTree>
    <p:extLst>
      <p:ext uri="{BB962C8B-B14F-4D97-AF65-F5344CB8AC3E}">
        <p14:creationId xmlns:p14="http://schemas.microsoft.com/office/powerpoint/2010/main" val="156100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0D369-6E20-4DC5-8B88-2BB273D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45979-CB99-45E2-B4C5-F86F17A9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3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DF043-50E4-4CA4-813A-6A2D8C54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A1D00-2E8C-45D7-9D52-BD6502AB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Notre choix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Logiciel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Syntaxe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Comparaison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Programmer en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Notre code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ECB5E1-63BB-4756-A5FC-E921832BB837}"/>
              </a:ext>
            </a:extLst>
          </p:cNvPr>
          <p:cNvSpPr txBox="1"/>
          <p:nvPr/>
        </p:nvSpPr>
        <p:spPr>
          <a:xfrm>
            <a:off x="6364584" y="2201201"/>
            <a:ext cx="496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Arrêter nous n’importe quand si vous avez des questions. Mais il se peut qu’on ne vous répond pas. Surtout si on ne connait pas la réponse.</a:t>
            </a:r>
          </a:p>
        </p:txBody>
      </p:sp>
    </p:spTree>
    <p:extLst>
      <p:ext uri="{BB962C8B-B14F-4D97-AF65-F5344CB8AC3E}">
        <p14:creationId xmlns:p14="http://schemas.microsoft.com/office/powerpoint/2010/main" val="223927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55429-080F-48BA-A9CB-6CD3BA9B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A991-4BAD-4217-868A-7D13BB45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2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0ABA5-A7DA-4B38-824F-8B927FC1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F7D19-5E10-43EA-9786-D345282A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>
                <a:hlinkClick r:id="rId2"/>
              </a:rPr>
              <a:t>https://fr.wikipedia.org/wiki/Python_(langage)</a:t>
            </a:r>
            <a:endParaRPr lang="fr-CA" dirty="0"/>
          </a:p>
          <a:p>
            <a:r>
              <a:rPr lang="fr-CA" dirty="0">
                <a:hlinkClick r:id="rId3"/>
              </a:rPr>
              <a:t>https://www.python.org/</a:t>
            </a:r>
            <a:endParaRPr lang="fr-CA" dirty="0"/>
          </a:p>
          <a:p>
            <a:r>
              <a:rPr lang="fr-CA" dirty="0">
                <a:hlinkClick r:id="rId4"/>
              </a:rPr>
              <a:t>https://en.wikipedia.org/wiki/Python_(programming_language)</a:t>
            </a:r>
            <a:endParaRPr lang="fr-CA" dirty="0"/>
          </a:p>
          <a:p>
            <a:r>
              <a:rPr lang="fr-CA" dirty="0">
                <a:hlinkClick r:id="rId5"/>
              </a:rPr>
              <a:t>https://en.wikipedia.org/wiki/MQTT</a:t>
            </a:r>
            <a:endParaRPr lang="fr-CA" dirty="0"/>
          </a:p>
          <a:p>
            <a:r>
              <a:rPr lang="fr-CA" dirty="0">
                <a:hlinkClick r:id="rId6"/>
              </a:rPr>
              <a:t>https://en.wikipedia.org/wiki/PyCharm</a:t>
            </a:r>
            <a:endParaRPr lang="fr-CA" dirty="0"/>
          </a:p>
          <a:p>
            <a:r>
              <a:rPr lang="fr-CA" dirty="0">
                <a:hlinkClick r:id="rId7"/>
              </a:rPr>
              <a:t>https://fr.wikipedia.org/wiki/MQTT</a:t>
            </a:r>
            <a:endParaRPr lang="fr-CA" dirty="0"/>
          </a:p>
          <a:p>
            <a:r>
              <a:rPr lang="fr-CA" dirty="0">
                <a:hlinkClick r:id="rId8"/>
              </a:rPr>
              <a:t>https://www.jetbrains.com/fr-fr/pycharm/</a:t>
            </a:r>
            <a:endParaRPr lang="fr-CA" dirty="0"/>
          </a:p>
          <a:p>
            <a:r>
              <a:rPr lang="fr-CA" dirty="0">
                <a:hlinkClick r:id="rId7"/>
              </a:rPr>
              <a:t>https://fr.wikipedia.org/wiki/MQTT</a:t>
            </a:r>
            <a:endParaRPr lang="fr-CA" dirty="0"/>
          </a:p>
          <a:p>
            <a:r>
              <a:rPr lang="fr-CA" dirty="0">
                <a:hlinkClick r:id="rId9"/>
              </a:rPr>
              <a:t>https://fr.wikipedia.org/wiki/Pip_(gestionnaire_de_paquets)</a:t>
            </a:r>
            <a:endParaRPr lang="fr-CA" dirty="0"/>
          </a:p>
          <a:p>
            <a:r>
              <a:rPr lang="fr-CA" dirty="0">
                <a:hlinkClick r:id="rId10"/>
              </a:rPr>
              <a:t>https://pypi.org/project/pip/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868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DBCFB-5FE9-4A30-A42C-87D770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E3CB2-C47C-4444-A12F-9D111164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Capteur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Apprentissage</a:t>
            </a:r>
          </a:p>
        </p:txBody>
      </p:sp>
    </p:spTree>
    <p:extLst>
      <p:ext uri="{BB962C8B-B14F-4D97-AF65-F5344CB8AC3E}">
        <p14:creationId xmlns:p14="http://schemas.microsoft.com/office/powerpoint/2010/main" val="232102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0F08-46EC-4AE7-8C2D-4D3DA348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01A3F-901A-4892-BBEF-B169CDB7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1</a:t>
            </a:r>
            <a:r>
              <a:rPr lang="fr-CA" baseline="30000" dirty="0"/>
              <a:t>er</a:t>
            </a:r>
            <a:r>
              <a:rPr lang="fr-CA" dirty="0"/>
              <a:t> version: 20 février 1991 (c: 1978)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Auteur: Guido van </a:t>
            </a:r>
            <a:r>
              <a:rPr lang="fr-CA" dirty="0" err="1"/>
              <a:t>Rossum</a:t>
            </a:r>
            <a:r>
              <a:rPr lang="fr-CA" dirty="0"/>
              <a:t> (Pays-Bas)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Licence libre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Multiplateforme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Ressemble: Perl, Ruby, Scheme…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Beaucoup utiliser pour des scripts (automatiser)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Facile à apprendre (syntaxe simple)</a:t>
            </a:r>
          </a:p>
        </p:txBody>
      </p:sp>
      <p:pic>
        <p:nvPicPr>
          <p:cNvPr id="1026" name="Picture 2" descr="Une image contenant personne, homme, intérieur, tenant&#10;&#10;Description générée automatiquement">
            <a:extLst>
              <a:ext uri="{FF2B5EF4-FFF2-40B4-BE49-F238E27FC236}">
                <a16:creationId xmlns:a16="http://schemas.microsoft.com/office/drawing/2014/main" id="{FA33CE14-55F5-49D3-B101-0BFB61FB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1905" y="1916317"/>
            <a:ext cx="2634669" cy="39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9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23539-47EB-419B-84B0-7D5D8732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0A24B-2308-4569-8530-57717D50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276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 CWI (fin 1980)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Adopté par l’équipe du projet </a:t>
            </a:r>
            <a:r>
              <a:rPr lang="fr-CA" dirty="0" err="1"/>
              <a:t>Amoeba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1</a:t>
            </a:r>
            <a:r>
              <a:rPr lang="fr-CA" baseline="30000" dirty="0"/>
              <a:t>er</a:t>
            </a:r>
            <a:r>
              <a:rPr lang="fr-CA" dirty="0"/>
              <a:t> version python: 0.9.0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Dernière version: python 1.2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 CNRI (1995)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En 1995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err="1"/>
              <a:t>Grail</a:t>
            </a:r>
            <a:r>
              <a:rPr lang="fr-CA" dirty="0"/>
              <a:t>: navigateur web utilisant </a:t>
            </a:r>
            <a:r>
              <a:rPr lang="fr-CA" dirty="0" err="1"/>
              <a:t>Tk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IDLE: environnement de développement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Dernière version: python 1.6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À </a:t>
            </a:r>
            <a:r>
              <a:rPr lang="fr-CA" dirty="0" err="1"/>
              <a:t>BeOpen</a:t>
            </a:r>
            <a:r>
              <a:rPr lang="fr-CA" dirty="0"/>
              <a:t> (2000)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Python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 Software </a:t>
            </a:r>
            <a:r>
              <a:rPr lang="fr-CA" dirty="0" err="1"/>
              <a:t>Foundation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Python 3.1 en 2008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Dernière version: Python 3.8 en 2019</a:t>
            </a:r>
          </a:p>
        </p:txBody>
      </p:sp>
    </p:spTree>
    <p:extLst>
      <p:ext uri="{BB962C8B-B14F-4D97-AF65-F5344CB8AC3E}">
        <p14:creationId xmlns:p14="http://schemas.microsoft.com/office/powerpoint/2010/main" val="142566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9459-7526-46AF-B8F1-E87B6AD1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22627-6261-4519-B6D6-19E2A7ED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Influencé par: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ABC (indentation, type de haut niveau)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Eiffel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ICON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Modula-3 (gestions des exception)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Perl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Outil UNIX.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Python: série télé Monty </a:t>
            </a:r>
            <a:r>
              <a:rPr lang="fr-CA" dirty="0" err="1"/>
              <a:t>Python’s</a:t>
            </a:r>
            <a:r>
              <a:rPr lang="fr-CA" dirty="0"/>
              <a:t> </a:t>
            </a:r>
            <a:r>
              <a:rPr lang="fr-CA" dirty="0" err="1"/>
              <a:t>Flying</a:t>
            </a:r>
            <a:r>
              <a:rPr lang="fr-CA" dirty="0"/>
              <a:t> Circus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Groupe d’humoriste: Monty Python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C6C4B-E389-4C2D-B4ED-3D8BEBC5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95" y="2424254"/>
            <a:ext cx="4543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61FA7-D2EF-4945-B9F1-FA2E8B55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PyCharm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E9D4F-3EC5-484F-8721-8C5CB7DE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Environnement de développement intégrer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Logiciel multi-</a:t>
            </a:r>
            <a:r>
              <a:rPr lang="fr-CA" dirty="0" err="1"/>
              <a:t>platforme</a:t>
            </a: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err="1"/>
              <a:t>JetBrains</a:t>
            </a: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L’interface ressemble à </a:t>
            </a:r>
            <a:r>
              <a:rPr lang="fr-CA" dirty="0" err="1"/>
              <a:t>android</a:t>
            </a:r>
            <a:r>
              <a:rPr lang="fr-CA" dirty="0"/>
              <a:t> Studio (</a:t>
            </a:r>
            <a:r>
              <a:rPr lang="fr-CA" dirty="0" err="1"/>
              <a:t>IntelliJ</a:t>
            </a:r>
            <a:r>
              <a:rPr lang="fr-CA" dirty="0"/>
              <a:t> IDEA)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Première version: 3 février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Dernière version: 2020.1.1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 Débogueur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Community: Gratuit, open source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8E1DC-FC20-4688-9328-ED82A888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1845734"/>
            <a:ext cx="2724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moniteur, intérieur, ordinateur&#10;&#10;Description générée automatiquement">
            <a:extLst>
              <a:ext uri="{FF2B5EF4-FFF2-40B4-BE49-F238E27FC236}">
                <a16:creationId xmlns:a16="http://schemas.microsoft.com/office/drawing/2014/main" id="{B7EFE890-25F1-43CF-967B-C28CD90D9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40791"/>
            <a:ext cx="11525250" cy="61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AC4AB-F481-471C-AF6A-59B4496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48D02-227D-404D-8B25-FB10CBFA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Import</a:t>
            </a:r>
          </a:p>
        </p:txBody>
      </p:sp>
      <p:pic>
        <p:nvPicPr>
          <p:cNvPr id="5" name="Image 4" descr="Une image contenant noir, tenant, blanc&#10;&#10;Description générée automatiquement">
            <a:extLst>
              <a:ext uri="{FF2B5EF4-FFF2-40B4-BE49-F238E27FC236}">
                <a16:creationId xmlns:a16="http://schemas.microsoft.com/office/drawing/2014/main" id="{24D9D88A-14F1-4B0C-9292-3F3F79AA4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29" y="1845734"/>
            <a:ext cx="4855845" cy="1992479"/>
          </a:xfrm>
          <a:prstGeom prst="rect">
            <a:avLst/>
          </a:prstGeom>
        </p:spPr>
      </p:pic>
      <p:pic>
        <p:nvPicPr>
          <p:cNvPr id="7" name="Image 6" descr="Une image contenant photo, horloge, orange, noir&#10;&#10;Description générée automatiquement">
            <a:extLst>
              <a:ext uri="{FF2B5EF4-FFF2-40B4-BE49-F238E27FC236}">
                <a16:creationId xmlns:a16="http://schemas.microsoft.com/office/drawing/2014/main" id="{549DC63A-EFE7-4E7F-AB8A-741217B8D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28" y="3946587"/>
            <a:ext cx="4855845" cy="11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35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510</Words>
  <Application>Microsoft Office PowerPoint</Application>
  <PresentationFormat>Grand écran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Rétrospective</vt:lpstr>
      <vt:lpstr>Défi</vt:lpstr>
      <vt:lpstr>Plan de match</vt:lpstr>
      <vt:lpstr>Pourquoi</vt:lpstr>
      <vt:lpstr>Python</vt:lpstr>
      <vt:lpstr>Python</vt:lpstr>
      <vt:lpstr>Python</vt:lpstr>
      <vt:lpstr>PyCharm</vt:lpstr>
      <vt:lpstr>Présentation PowerPoint</vt:lpstr>
      <vt:lpstr>Library</vt:lpstr>
      <vt:lpstr>Mqtt</vt:lpstr>
      <vt:lpstr>Mqtt Publisher</vt:lpstr>
      <vt:lpstr>Mqtt Subcriber</vt:lpstr>
      <vt:lpstr>Pip</vt:lpstr>
      <vt:lpstr>Syntaxe</vt:lpstr>
      <vt:lpstr>Comparaison</vt:lpstr>
      <vt:lpstr>Comparaison</vt:lpstr>
      <vt:lpstr>Programmer</vt:lpstr>
      <vt:lpstr>Notre code</vt:lpstr>
      <vt:lpstr>Présentation PowerPoint</vt:lpstr>
      <vt:lpstr>Présentation PowerPoint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</dc:title>
  <dc:creator>Maxime Roy</dc:creator>
  <cp:lastModifiedBy>Maxime Roy</cp:lastModifiedBy>
  <cp:revision>70</cp:revision>
  <dcterms:created xsi:type="dcterms:W3CDTF">2020-04-23T17:49:11Z</dcterms:created>
  <dcterms:modified xsi:type="dcterms:W3CDTF">2020-05-07T20:20:24Z</dcterms:modified>
</cp:coreProperties>
</file>