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94421-4FD5-445F-A275-5DF2FA66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AFE5E4-A090-4853-8A6C-62F99DB02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52207-57BF-4301-B6FE-591C50CD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F2811-5C3F-44CF-9985-7B3880AC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820BD-EF2B-4D06-946A-43935832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435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2095-C311-4A8C-A0E4-54BC09F6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81FBF-706B-4C61-90B3-71BA2ACFC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DFC30-1C74-491D-BAF7-924E3EC6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0DBBD-5EB3-4CAA-A12D-DF15AEA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EABFB-AA7D-433D-9D22-EE770E77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16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817AC5-3C54-4E1D-BA6C-2BFD3890A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3E20F9-84D7-4DE6-9614-9E0275751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A5BC6-5789-468D-B139-12B093F2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D74B0-EC8E-41EF-A103-BD991C06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F4620-5189-4829-B36D-E196A199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137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9CBD7-1DE7-4D81-AD9E-8FB08551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4A45C-785D-4AD0-AB0C-B4014BA7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502B5-3D19-4560-A140-15E72FE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2D829-4F32-4BBD-A5EF-CA35D713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1ACCF-9BE0-4208-A011-87E6307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0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6C6EF-AED0-440C-A593-98A4004D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0D134A-AB84-46C2-8309-CD8EDDA6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C1759-B931-4A0B-8916-EF464C40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5CC69-C586-45EB-A992-282B5495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1D2F3-906B-4679-ACC3-37E87616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16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FA82B-8052-4D3B-86A7-12726E4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9D1C7-88BB-4F54-A160-B274C48C2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DACD04-AD7A-4710-BF1A-D1AB0236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4E7E1E-C43F-43FE-BDFF-B281243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7E3BFE-F5E2-4CC2-955D-E16DBDE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74043-2B46-4054-8D52-81A50CB5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79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A24EE-6607-4F20-A98A-0685F3DD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653998-4926-4090-A256-E706A8DD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9ED003-1DC8-4B43-9510-F58A00DE5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E29AA9-E1E0-42BA-BE19-81CEA986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9E1AB-1672-4DD6-8647-1F769EE2D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89C192-F400-4A63-BD3E-F9AC28B1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D0DB49-ABDE-422A-8526-F52FD3D5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307660-9306-4131-A714-A0A47D0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23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F744A-1A35-4B02-AA92-E2C0F1D2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63F1D8-B054-42D9-9D29-08F73218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5AD683-38E4-461E-9F41-83436C71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3B2F5D-19DB-4309-A896-9148427F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54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4AF0A-95A6-4D9B-8578-765B0400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35563-77CB-4B43-B244-88DDE14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F3DD7-6C2B-4F04-A837-EC2F6D7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70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82CF3-A964-4BF4-A5E0-C03338BB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08710-C220-4D97-9252-680EB507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208ADA-FC6B-4FC2-B497-FCEE93DE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30E5-C4BA-4A46-8BFE-E4ECADE5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A02AE4-9A30-4904-985E-7A8F78C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660484-6F3D-47ED-BED9-F860F76D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067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E1290-0764-47E5-BC9B-972748A8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D25780-0CF4-4128-8096-DD548950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8B957A-8030-4A7B-92E8-CD3494B54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AA2186-3B99-4CAE-93F7-F8BD874F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BEB186-CBDB-45D7-B7FE-8D2C710D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CEDE5-3F27-4FC2-BE9D-D277384A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600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B13E51-BFE3-4E72-9A8D-A28143D7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C1D08B-9E8C-4B32-847F-D0999F37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C8215-AC36-4F47-9899-DAB1112F9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B83D-E470-42F6-81F9-A2486B6F42E9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5E3F4-A68A-4D08-873D-08FFAD80D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98172-A0B0-48DD-992B-DF3AB9C2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239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F5602-8144-47C7-AA18-3A17DB140A67}"/>
              </a:ext>
            </a:extLst>
          </p:cNvPr>
          <p:cNvSpPr/>
          <p:nvPr/>
        </p:nvSpPr>
        <p:spPr>
          <a:xfrm>
            <a:off x="8897434" y="426567"/>
            <a:ext cx="3020962" cy="2732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Id_info</a:t>
            </a:r>
            <a:endParaRPr lang="fr-CA" dirty="0"/>
          </a:p>
          <a:p>
            <a:pPr algn="ctr"/>
            <a:r>
              <a:rPr lang="fr-CA" dirty="0"/>
              <a:t>Date</a:t>
            </a:r>
          </a:p>
          <a:p>
            <a:pPr algn="ctr"/>
            <a:r>
              <a:rPr lang="fr-CA" dirty="0" err="1"/>
              <a:t>epoch</a:t>
            </a:r>
            <a:endParaRPr lang="fr-CA" dirty="0"/>
          </a:p>
          <a:p>
            <a:pPr algn="ctr"/>
            <a:r>
              <a:rPr lang="fr-CA" dirty="0" err="1"/>
              <a:t>Valeur_capteur</a:t>
            </a:r>
            <a:endParaRPr lang="fr-CA" dirty="0"/>
          </a:p>
          <a:p>
            <a:pPr algn="ctr"/>
            <a:endParaRPr lang="fr-CA" dirty="0"/>
          </a:p>
          <a:p>
            <a:pPr algn="ctr"/>
            <a:r>
              <a:rPr lang="fr-CA" dirty="0" err="1"/>
              <a:t>Id_machine</a:t>
            </a:r>
            <a:endParaRPr lang="fr-CA" dirty="0"/>
          </a:p>
          <a:p>
            <a:pPr algn="ctr"/>
            <a:r>
              <a:rPr lang="fr-CA" dirty="0" err="1"/>
              <a:t>Id_capteur</a:t>
            </a:r>
            <a:endParaRPr lang="fr-CA" dirty="0"/>
          </a:p>
          <a:p>
            <a:pPr algn="ctr"/>
            <a:r>
              <a:rPr lang="fr-CA" dirty="0" err="1"/>
              <a:t>Id_commande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AE4FE-6F68-4BCC-9D12-421E972BDDCD}"/>
              </a:ext>
            </a:extLst>
          </p:cNvPr>
          <p:cNvSpPr/>
          <p:nvPr/>
        </p:nvSpPr>
        <p:spPr>
          <a:xfrm>
            <a:off x="8897434" y="275566"/>
            <a:ext cx="302096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Tbl_info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5973-F12C-4EEE-896E-1B254B510018}"/>
              </a:ext>
            </a:extLst>
          </p:cNvPr>
          <p:cNvSpPr/>
          <p:nvPr/>
        </p:nvSpPr>
        <p:spPr>
          <a:xfrm>
            <a:off x="4323900" y="1342231"/>
            <a:ext cx="2719656" cy="1423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Id_machine</a:t>
            </a:r>
            <a:endParaRPr lang="fr-CA" u="sng" dirty="0"/>
          </a:p>
          <a:p>
            <a:pPr algn="ctr"/>
            <a:r>
              <a:rPr lang="fr-CA" dirty="0" err="1"/>
              <a:t>Nom_machine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63132-9A0A-45CE-A10A-BA075FF381AC}"/>
              </a:ext>
            </a:extLst>
          </p:cNvPr>
          <p:cNvSpPr/>
          <p:nvPr/>
        </p:nvSpPr>
        <p:spPr>
          <a:xfrm>
            <a:off x="4323900" y="1129149"/>
            <a:ext cx="2719656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Tbl_machine</a:t>
            </a:r>
            <a:endParaRPr lang="fr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D181C-A136-4B20-9B91-99B78D611578}"/>
              </a:ext>
            </a:extLst>
          </p:cNvPr>
          <p:cNvSpPr/>
          <p:nvPr/>
        </p:nvSpPr>
        <p:spPr>
          <a:xfrm>
            <a:off x="4482566" y="3745032"/>
            <a:ext cx="2045122" cy="1351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Id_capteur</a:t>
            </a:r>
            <a:endParaRPr lang="fr-CA" u="sng" dirty="0"/>
          </a:p>
          <a:p>
            <a:pPr algn="ctr"/>
            <a:r>
              <a:rPr lang="fr-CA" dirty="0" err="1"/>
              <a:t>Nom_capteur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E204F-E0D7-447F-B269-8F53EE998223}"/>
              </a:ext>
            </a:extLst>
          </p:cNvPr>
          <p:cNvSpPr/>
          <p:nvPr/>
        </p:nvSpPr>
        <p:spPr>
          <a:xfrm>
            <a:off x="4482566" y="3484973"/>
            <a:ext cx="204512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Tbl_capteur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B4842A-6763-4F07-8A12-7BF90952E5E6}"/>
              </a:ext>
            </a:extLst>
          </p:cNvPr>
          <p:cNvSpPr txBox="1"/>
          <p:nvPr/>
        </p:nvSpPr>
        <p:spPr>
          <a:xfrm>
            <a:off x="4323900" y="5121730"/>
            <a:ext cx="263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Capteur température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Capteur humidité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Quantité de 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Quantité de mauvais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5245C5-FBBB-4AD2-BC89-A7221A887562}"/>
              </a:ext>
            </a:extLst>
          </p:cNvPr>
          <p:cNvSpPr txBox="1"/>
          <p:nvPr/>
        </p:nvSpPr>
        <p:spPr>
          <a:xfrm>
            <a:off x="4092367" y="2708577"/>
            <a:ext cx="399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Automate Siemens S7-1200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A3B7E81-5218-4504-9A03-070C6545ACEF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043556" y="2054069"/>
            <a:ext cx="1875790" cy="318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EE108B5-6276-457D-BCD3-56849B33BD1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48732" y="1793027"/>
            <a:ext cx="2648702" cy="16919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45032B4-CA99-45CF-8928-7C1768C80D1B}"/>
              </a:ext>
            </a:extLst>
          </p:cNvPr>
          <p:cNvSpPr txBox="1"/>
          <p:nvPr/>
        </p:nvSpPr>
        <p:spPr>
          <a:xfrm>
            <a:off x="7672535" y="1735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50EA4C-8F09-48ED-BCB1-1618EAFB3F6B}"/>
              </a:ext>
            </a:extLst>
          </p:cNvPr>
          <p:cNvSpPr txBox="1"/>
          <p:nvPr/>
        </p:nvSpPr>
        <p:spPr>
          <a:xfrm>
            <a:off x="7892914" y="23107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5930839-0E37-4E17-AE90-07C0DDA46C26}"/>
              </a:ext>
            </a:extLst>
          </p:cNvPr>
          <p:cNvSpPr txBox="1"/>
          <p:nvPr/>
        </p:nvSpPr>
        <p:spPr>
          <a:xfrm>
            <a:off x="8875522" y="3076242"/>
            <a:ext cx="310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Une ligne, une donnée(pour ensuite les afficher)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84466-B58A-4112-9686-8016D3F8BE59}"/>
              </a:ext>
            </a:extLst>
          </p:cNvPr>
          <p:cNvSpPr/>
          <p:nvPr/>
        </p:nvSpPr>
        <p:spPr>
          <a:xfrm>
            <a:off x="6846337" y="3947382"/>
            <a:ext cx="2131350" cy="16556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Id_evenement</a:t>
            </a:r>
            <a:endParaRPr lang="fr-CA" u="sng" dirty="0"/>
          </a:p>
          <a:p>
            <a:pPr algn="ctr"/>
            <a:r>
              <a:rPr lang="fr-CA" dirty="0"/>
              <a:t>date</a:t>
            </a:r>
          </a:p>
          <a:p>
            <a:pPr algn="ctr"/>
            <a:endParaRPr lang="fr-CA" dirty="0"/>
          </a:p>
          <a:p>
            <a:pPr algn="ctr"/>
            <a:r>
              <a:rPr lang="fr-CA" dirty="0" err="1"/>
              <a:t>Id_machine</a:t>
            </a:r>
            <a:endParaRPr lang="fr-CA" dirty="0"/>
          </a:p>
          <a:p>
            <a:pPr algn="ctr"/>
            <a:r>
              <a:rPr lang="fr-CA" dirty="0" err="1"/>
              <a:t>Id_type_evenement</a:t>
            </a:r>
            <a:endParaRPr lang="fr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2EE5BE-2099-495E-AEF8-66C467805DD4}"/>
              </a:ext>
            </a:extLst>
          </p:cNvPr>
          <p:cNvSpPr/>
          <p:nvPr/>
        </p:nvSpPr>
        <p:spPr>
          <a:xfrm>
            <a:off x="6846337" y="3620211"/>
            <a:ext cx="2131350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Tbl_evenement</a:t>
            </a:r>
            <a:endParaRPr lang="fr-CA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82F9FC-13CF-41F5-B3F6-1F9AC14485C5}"/>
              </a:ext>
            </a:extLst>
          </p:cNvPr>
          <p:cNvSpPr txBox="1"/>
          <p:nvPr/>
        </p:nvSpPr>
        <p:spPr>
          <a:xfrm>
            <a:off x="9514270" y="6211669"/>
            <a:ext cx="310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Machine bloqué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Manque de bouchon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55E0F11-7603-46ED-A604-84FE3AD212FF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7065445" y="2419167"/>
            <a:ext cx="846567" cy="12010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E13D132-FAE7-4C19-9E44-3E9507F71151}"/>
              </a:ext>
            </a:extLst>
          </p:cNvPr>
          <p:cNvSpPr txBox="1"/>
          <p:nvPr/>
        </p:nvSpPr>
        <p:spPr>
          <a:xfrm>
            <a:off x="7644513" y="30978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C3FE4F-7EED-44A1-96F9-2BC8700131E2}"/>
              </a:ext>
            </a:extLst>
          </p:cNvPr>
          <p:cNvSpPr/>
          <p:nvPr/>
        </p:nvSpPr>
        <p:spPr>
          <a:xfrm>
            <a:off x="127261" y="2264214"/>
            <a:ext cx="3091248" cy="2178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Id_historique</a:t>
            </a:r>
            <a:endParaRPr lang="fr-CA" dirty="0"/>
          </a:p>
          <a:p>
            <a:pPr algn="ctr"/>
            <a:r>
              <a:rPr lang="fr-CA" dirty="0"/>
              <a:t>Date</a:t>
            </a:r>
          </a:p>
          <a:p>
            <a:pPr algn="ctr"/>
            <a:r>
              <a:rPr lang="fr-CA" dirty="0" err="1"/>
              <a:t>Valeur_capteur</a:t>
            </a:r>
            <a:endParaRPr lang="fr-CA" dirty="0"/>
          </a:p>
          <a:p>
            <a:pPr algn="ctr"/>
            <a:endParaRPr lang="fr-CA" dirty="0"/>
          </a:p>
          <a:p>
            <a:pPr algn="ctr"/>
            <a:r>
              <a:rPr lang="fr-CA" dirty="0" err="1"/>
              <a:t>Id_machine</a:t>
            </a:r>
            <a:endParaRPr lang="fr-CA" dirty="0"/>
          </a:p>
          <a:p>
            <a:pPr algn="ctr"/>
            <a:r>
              <a:rPr lang="fr-CA" dirty="0" err="1"/>
              <a:t>Id_capteur</a:t>
            </a:r>
            <a:endParaRPr lang="fr-CA" dirty="0"/>
          </a:p>
          <a:p>
            <a:pPr algn="ctr"/>
            <a:r>
              <a:rPr lang="fr-CA" dirty="0" err="1"/>
              <a:t>Id_commande</a:t>
            </a:r>
            <a:endParaRPr lang="fr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62FE0B-537C-4544-BBD5-EAC20BC9EF7B}"/>
              </a:ext>
            </a:extLst>
          </p:cNvPr>
          <p:cNvSpPr/>
          <p:nvPr/>
        </p:nvSpPr>
        <p:spPr>
          <a:xfrm>
            <a:off x="127261" y="1970600"/>
            <a:ext cx="3091248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Tbl_historique</a:t>
            </a:r>
            <a:endParaRPr lang="fr-CA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CC8348A-99D7-4D00-85A6-E5B0693A716A}"/>
              </a:ext>
            </a:extLst>
          </p:cNvPr>
          <p:cNvCxnSpPr>
            <a:cxnSpLocks/>
            <a:stCxn id="47" idx="3"/>
            <a:endCxn id="6" idx="1"/>
          </p:cNvCxnSpPr>
          <p:nvPr/>
        </p:nvCxnSpPr>
        <p:spPr>
          <a:xfrm flipV="1">
            <a:off x="3218509" y="2054069"/>
            <a:ext cx="1105391" cy="129962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453482E-7981-45C6-B192-4FBD4EC4118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210214" y="3611274"/>
            <a:ext cx="1272352" cy="8092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D458FE02-4BC8-416C-99DA-C5762672E81E}"/>
              </a:ext>
            </a:extLst>
          </p:cNvPr>
          <p:cNvSpPr txBox="1"/>
          <p:nvPr/>
        </p:nvSpPr>
        <p:spPr>
          <a:xfrm>
            <a:off x="3680858" y="2631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F489149-B8BD-4718-AFD0-B3A7865C2D22}"/>
              </a:ext>
            </a:extLst>
          </p:cNvPr>
          <p:cNvSpPr txBox="1"/>
          <p:nvPr/>
        </p:nvSpPr>
        <p:spPr>
          <a:xfrm>
            <a:off x="3547077" y="40151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03FD8C8-843F-441A-B7FB-3597B4527E9B}"/>
              </a:ext>
            </a:extLst>
          </p:cNvPr>
          <p:cNvSpPr txBox="1"/>
          <p:nvPr/>
        </p:nvSpPr>
        <p:spPr>
          <a:xfrm>
            <a:off x="61025" y="4384883"/>
            <a:ext cx="374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Toutes les dernières données d’une commande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298613-F300-49E5-B5AC-0E0E8DDBFE65}"/>
              </a:ext>
            </a:extLst>
          </p:cNvPr>
          <p:cNvSpPr/>
          <p:nvPr/>
        </p:nvSpPr>
        <p:spPr>
          <a:xfrm>
            <a:off x="9514270" y="4557151"/>
            <a:ext cx="2434203" cy="16556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Id_type_evenement</a:t>
            </a:r>
            <a:endParaRPr lang="fr-CA" u="sng" dirty="0"/>
          </a:p>
          <a:p>
            <a:pPr algn="ctr"/>
            <a:r>
              <a:rPr lang="fr-CA" dirty="0" err="1"/>
              <a:t>Nom_evenement</a:t>
            </a:r>
            <a:endParaRPr lang="fr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CF4C0-C5C1-4AC2-8C64-7BCAB6905958}"/>
              </a:ext>
            </a:extLst>
          </p:cNvPr>
          <p:cNvSpPr/>
          <p:nvPr/>
        </p:nvSpPr>
        <p:spPr>
          <a:xfrm>
            <a:off x="9514270" y="4229980"/>
            <a:ext cx="2434203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Tbl_type_evenement</a:t>
            </a:r>
            <a:endParaRPr lang="fr-CA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772D688-9E2C-4639-B253-08C74C148E2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977687" y="4775219"/>
            <a:ext cx="536583" cy="435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09F9D6D-A125-4FD8-BE05-C0AF21C1ABC2}"/>
              </a:ext>
            </a:extLst>
          </p:cNvPr>
          <p:cNvSpPr txBox="1"/>
          <p:nvPr/>
        </p:nvSpPr>
        <p:spPr>
          <a:xfrm>
            <a:off x="8926444" y="4449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603CB2-93A9-4BAE-AD25-877ADC08C7DC}"/>
              </a:ext>
            </a:extLst>
          </p:cNvPr>
          <p:cNvSpPr/>
          <p:nvPr/>
        </p:nvSpPr>
        <p:spPr>
          <a:xfrm>
            <a:off x="1685193" y="277892"/>
            <a:ext cx="2233872" cy="1351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Id_commande</a:t>
            </a:r>
            <a:endParaRPr lang="fr-CA" u="sng" dirty="0"/>
          </a:p>
          <a:p>
            <a:pPr algn="ctr"/>
            <a:r>
              <a:rPr lang="fr-CA" dirty="0" err="1"/>
              <a:t>Nom_commande</a:t>
            </a:r>
            <a:endParaRPr lang="fr-CA" dirty="0"/>
          </a:p>
          <a:p>
            <a:pPr algn="ctr"/>
            <a:r>
              <a:rPr lang="fr-CA" dirty="0" err="1"/>
              <a:t>Quantite_a_produire</a:t>
            </a:r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62E52-BA25-497A-AA98-0C07F6AE0A74}"/>
              </a:ext>
            </a:extLst>
          </p:cNvPr>
          <p:cNvSpPr/>
          <p:nvPr/>
        </p:nvSpPr>
        <p:spPr>
          <a:xfrm>
            <a:off x="1685192" y="17833"/>
            <a:ext cx="223387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Tbl_commande</a:t>
            </a:r>
            <a:endParaRPr lang="fr-CA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B72537F-093B-4A3C-90DC-9CFB5BE9A83F}"/>
              </a:ext>
            </a:extLst>
          </p:cNvPr>
          <p:cNvCxnSpPr>
            <a:cxnSpLocks/>
          </p:cNvCxnSpPr>
          <p:nvPr/>
        </p:nvCxnSpPr>
        <p:spPr>
          <a:xfrm flipH="1" flipV="1">
            <a:off x="3919064" y="673971"/>
            <a:ext cx="4978370" cy="1607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E9F7472-FCE3-4D7D-96C5-3911E0F7B713}"/>
              </a:ext>
            </a:extLst>
          </p:cNvPr>
          <p:cNvSpPr txBox="1"/>
          <p:nvPr/>
        </p:nvSpPr>
        <p:spPr>
          <a:xfrm>
            <a:off x="6871131" y="4265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1B966BC-EF7B-4499-91CD-9F6ACDA70534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55301" y="953396"/>
            <a:ext cx="929892" cy="101720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608B04F7-3A5C-4454-89EE-02565BD22606}"/>
              </a:ext>
            </a:extLst>
          </p:cNvPr>
          <p:cNvSpPr txBox="1"/>
          <p:nvPr/>
        </p:nvSpPr>
        <p:spPr>
          <a:xfrm>
            <a:off x="755301" y="11281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9822108-51F5-449A-BB7A-80275C3CCBE3}"/>
              </a:ext>
            </a:extLst>
          </p:cNvPr>
          <p:cNvSpPr txBox="1"/>
          <p:nvPr/>
        </p:nvSpPr>
        <p:spPr>
          <a:xfrm>
            <a:off x="1488933" y="1553136"/>
            <a:ext cx="236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150 bouchons verts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868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74BAE-C6FC-47E4-993D-4CB40F9379E1}"/>
              </a:ext>
            </a:extLst>
          </p:cNvPr>
          <p:cNvSpPr/>
          <p:nvPr/>
        </p:nvSpPr>
        <p:spPr>
          <a:xfrm>
            <a:off x="944671" y="778904"/>
            <a:ext cx="3020962" cy="2903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Id_info</a:t>
            </a:r>
            <a:endParaRPr lang="fr-CA" u="sng" dirty="0"/>
          </a:p>
          <a:p>
            <a:pPr algn="ctr"/>
            <a:r>
              <a:rPr lang="fr-CA" dirty="0" err="1"/>
              <a:t>Nom_commande</a:t>
            </a:r>
            <a:endParaRPr lang="fr-CA" dirty="0"/>
          </a:p>
          <a:p>
            <a:pPr algn="ctr"/>
            <a:r>
              <a:rPr lang="fr-CA" dirty="0"/>
              <a:t>Date</a:t>
            </a:r>
          </a:p>
          <a:p>
            <a:pPr algn="ctr"/>
            <a:r>
              <a:rPr lang="fr-CA" dirty="0" err="1"/>
              <a:t>Quantite_a_produire</a:t>
            </a:r>
            <a:endParaRPr lang="fr-CA" dirty="0"/>
          </a:p>
          <a:p>
            <a:pPr algn="ctr"/>
            <a:r>
              <a:rPr lang="fr-CA" dirty="0" err="1"/>
              <a:t>Temperature</a:t>
            </a:r>
            <a:endParaRPr lang="fr-CA" dirty="0"/>
          </a:p>
          <a:p>
            <a:pPr algn="ctr"/>
            <a:r>
              <a:rPr lang="fr-CA" dirty="0" err="1"/>
              <a:t>Humidite</a:t>
            </a:r>
            <a:endParaRPr lang="fr-CA" dirty="0"/>
          </a:p>
          <a:p>
            <a:pPr algn="ctr"/>
            <a:r>
              <a:rPr lang="fr-CA" dirty="0" err="1"/>
              <a:t>Quantite_bon</a:t>
            </a:r>
            <a:endParaRPr lang="fr-CA" dirty="0"/>
          </a:p>
          <a:p>
            <a:pPr algn="ctr"/>
            <a:r>
              <a:rPr lang="fr-CA" dirty="0" err="1"/>
              <a:t>Qnantite_mauvais</a:t>
            </a:r>
            <a:endParaRPr lang="fr-CA" dirty="0"/>
          </a:p>
          <a:p>
            <a:pPr algn="ctr"/>
            <a:r>
              <a:rPr lang="fr-CA" dirty="0"/>
              <a:t>Bloque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CF73F-3973-4542-BB8F-9070F7BF278E}"/>
              </a:ext>
            </a:extLst>
          </p:cNvPr>
          <p:cNvSpPr/>
          <p:nvPr/>
        </p:nvSpPr>
        <p:spPr>
          <a:xfrm>
            <a:off x="944671" y="535624"/>
            <a:ext cx="302096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Tbl_info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AB37F-3D1E-4E23-83D7-F45D7052FA52}"/>
              </a:ext>
            </a:extLst>
          </p:cNvPr>
          <p:cNvSpPr/>
          <p:nvPr/>
        </p:nvSpPr>
        <p:spPr>
          <a:xfrm>
            <a:off x="4914061" y="778904"/>
            <a:ext cx="3020962" cy="2903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Id_historique</a:t>
            </a:r>
            <a:endParaRPr lang="fr-CA" u="sng" dirty="0"/>
          </a:p>
          <a:p>
            <a:pPr algn="ctr"/>
            <a:r>
              <a:rPr lang="fr-CA" dirty="0" err="1"/>
              <a:t>Nom_commande</a:t>
            </a:r>
            <a:endParaRPr lang="fr-CA" dirty="0"/>
          </a:p>
          <a:p>
            <a:pPr algn="ctr"/>
            <a:r>
              <a:rPr lang="fr-CA" dirty="0"/>
              <a:t>Date</a:t>
            </a:r>
          </a:p>
          <a:p>
            <a:pPr algn="ctr"/>
            <a:r>
              <a:rPr lang="fr-CA" dirty="0" err="1"/>
              <a:t>Quantite_a_produire</a:t>
            </a:r>
            <a:endParaRPr lang="fr-CA" dirty="0"/>
          </a:p>
          <a:p>
            <a:pPr algn="ctr"/>
            <a:r>
              <a:rPr lang="fr-CA" dirty="0" err="1"/>
              <a:t>Temperature</a:t>
            </a:r>
            <a:endParaRPr lang="fr-CA" dirty="0"/>
          </a:p>
          <a:p>
            <a:pPr algn="ctr"/>
            <a:r>
              <a:rPr lang="fr-CA" dirty="0" err="1"/>
              <a:t>Humidite</a:t>
            </a:r>
            <a:endParaRPr lang="fr-CA" dirty="0"/>
          </a:p>
          <a:p>
            <a:pPr algn="ctr"/>
            <a:r>
              <a:rPr lang="fr-CA" dirty="0" err="1"/>
              <a:t>Quantite_bon</a:t>
            </a:r>
            <a:endParaRPr lang="fr-CA" dirty="0"/>
          </a:p>
          <a:p>
            <a:pPr algn="ctr"/>
            <a:r>
              <a:rPr lang="fr-CA" dirty="0" err="1"/>
              <a:t>Qnantite_mauvais</a:t>
            </a:r>
            <a:endParaRPr lang="fr-CA" dirty="0"/>
          </a:p>
          <a:p>
            <a:pPr algn="ctr"/>
            <a:r>
              <a:rPr lang="fr-CA" dirty="0"/>
              <a:t>Bloque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58F80-B797-4D80-874C-A3A62CC31E1A}"/>
              </a:ext>
            </a:extLst>
          </p:cNvPr>
          <p:cNvSpPr/>
          <p:nvPr/>
        </p:nvSpPr>
        <p:spPr>
          <a:xfrm>
            <a:off x="4914061" y="535624"/>
            <a:ext cx="302096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Tbl_historique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03762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193</Words>
  <Application>Microsoft Office PowerPoint</Application>
  <PresentationFormat>Grand écran</PresentationFormat>
  <Paragraphs>74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Roy</dc:creator>
  <cp:lastModifiedBy>Maxime Roy</cp:lastModifiedBy>
  <cp:revision>29</cp:revision>
  <dcterms:created xsi:type="dcterms:W3CDTF">2020-04-14T15:01:15Z</dcterms:created>
  <dcterms:modified xsi:type="dcterms:W3CDTF">2020-05-20T14:36:04Z</dcterms:modified>
</cp:coreProperties>
</file>