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9" r:id="rId3"/>
    <p:sldId id="260" r:id="rId4"/>
    <p:sldId id="257" r:id="rId5"/>
    <p:sldId id="258"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CD0F5E-CFA0-423E-9918-D6A34054E1B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2E97EB88-E30F-476C-ABE8-EF55FBE9E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70A53A6F-DD60-41E5-91F8-166E20C25772}"/>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5" name="Espace réservé du pied de page 4">
            <a:extLst>
              <a:ext uri="{FF2B5EF4-FFF2-40B4-BE49-F238E27FC236}">
                <a16:creationId xmlns:a16="http://schemas.microsoft.com/office/drawing/2014/main" id="{FD1E5AAF-A0C4-4766-B069-99AE895CD3D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3F50356-6D65-47A0-842B-F0AB461D55C9}"/>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324121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3D737E-8222-4CA1-A510-360C59456F0E}"/>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C28EC97A-2F65-4AED-9C49-BDE9E53859D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65968260-993F-4F46-A817-8F903A1BE833}"/>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5" name="Espace réservé du pied de page 4">
            <a:extLst>
              <a:ext uri="{FF2B5EF4-FFF2-40B4-BE49-F238E27FC236}">
                <a16:creationId xmlns:a16="http://schemas.microsoft.com/office/drawing/2014/main" id="{05B51DBE-D19A-4AD6-A3E0-7BDE344AFDD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6D0F10F3-C58D-4BBC-8D61-97003E1C1B31}"/>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2932215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EF8DB62-04A5-4C6A-A249-FF88C14389A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AF5CC854-AE49-4685-8371-EE93B854430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EA2A2F74-0D6C-4037-9BC7-AD45A01E1778}"/>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5" name="Espace réservé du pied de page 4">
            <a:extLst>
              <a:ext uri="{FF2B5EF4-FFF2-40B4-BE49-F238E27FC236}">
                <a16:creationId xmlns:a16="http://schemas.microsoft.com/office/drawing/2014/main" id="{42BD86E6-020C-4994-9273-CF505DF6EA6F}"/>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7CC6D6F-3CDA-4285-ABD8-369BB785D33B}"/>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244198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74E3F9-72F9-4874-AD01-4F8BC580BCEF}"/>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5EA2192F-33CD-4958-9100-90B1C69DC43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F327465B-D0D1-4AA6-B550-C10A0EFB4D0A}"/>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5" name="Espace réservé du pied de page 4">
            <a:extLst>
              <a:ext uri="{FF2B5EF4-FFF2-40B4-BE49-F238E27FC236}">
                <a16:creationId xmlns:a16="http://schemas.microsoft.com/office/drawing/2014/main" id="{7CA80161-9CD9-40EF-AF80-42B3E0EC345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1D1FD85-939C-4983-86E7-F284044EB203}"/>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314175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B92E93-4A67-408B-A30D-00A8D0D6AA3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563B8A99-DB53-4B8E-8F4C-7EA00EE53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EF1E12E-535C-48B7-9872-1BD0F70A6E81}"/>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5" name="Espace réservé du pied de page 4">
            <a:extLst>
              <a:ext uri="{FF2B5EF4-FFF2-40B4-BE49-F238E27FC236}">
                <a16:creationId xmlns:a16="http://schemas.microsoft.com/office/drawing/2014/main" id="{FE35EB0B-6D2C-4114-A0D9-566B372F008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7FF4AF9-3EB6-42AC-9A5B-095F6B969E55}"/>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96348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B8173B-D313-4629-BD71-315E3D379186}"/>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78D76704-B980-4654-A21E-00CF10ED5CB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78EC393-53CF-4EFD-8218-4C9C03BB8C2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83CFAE3A-7D3D-4E46-81A3-3059F4787684}"/>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6" name="Espace réservé du pied de page 5">
            <a:extLst>
              <a:ext uri="{FF2B5EF4-FFF2-40B4-BE49-F238E27FC236}">
                <a16:creationId xmlns:a16="http://schemas.microsoft.com/office/drawing/2014/main" id="{4F966493-5D11-410D-81B9-A295B6FF5535}"/>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73BC9D5F-0724-4C56-9E59-F47C20AA91A2}"/>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3060136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81BE7-2DA3-4667-BF26-44F9CC86E60C}"/>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BCD285A-85D6-4583-BA16-49751A4114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0F0DBBB-688F-4A1C-992D-ED108C89461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9A9B7198-2157-4DB1-9A4D-517916CE2B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717A823-F91E-4BE8-A6DB-1D1974D00B3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B130CB6D-AA11-47CC-BAF3-65C5C88D444B}"/>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8" name="Espace réservé du pied de page 7">
            <a:extLst>
              <a:ext uri="{FF2B5EF4-FFF2-40B4-BE49-F238E27FC236}">
                <a16:creationId xmlns:a16="http://schemas.microsoft.com/office/drawing/2014/main" id="{497DDE18-1DB6-48D7-AF71-449287444353}"/>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CA4FA8E2-6EA5-46C3-A4BA-A6A6296F6CAE}"/>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35781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CB63F6-2FB7-4519-868D-F012DFA7AE19}"/>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B673EF71-B02F-4BAF-A69F-624289764AE7}"/>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4" name="Espace réservé du pied de page 3">
            <a:extLst>
              <a:ext uri="{FF2B5EF4-FFF2-40B4-BE49-F238E27FC236}">
                <a16:creationId xmlns:a16="http://schemas.microsoft.com/office/drawing/2014/main" id="{1492BB50-3CB4-4036-92BD-4E9DFDC39872}"/>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36D6B1C1-2F81-423E-B9A6-81E2FE38231A}"/>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29348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A3228E7-3428-4129-919A-0B0A44BBEFC8}"/>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3" name="Espace réservé du pied de page 2">
            <a:extLst>
              <a:ext uri="{FF2B5EF4-FFF2-40B4-BE49-F238E27FC236}">
                <a16:creationId xmlns:a16="http://schemas.microsoft.com/office/drawing/2014/main" id="{F344B61B-A358-4503-9802-938F31C0FF38}"/>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1826AFBA-0163-45F2-8DEE-5174865ABDB1}"/>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3933570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A99CF-C45D-4A23-AFBA-97BC6BB4E6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2AA8660-A403-4371-81CE-89F9DB265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5B49C7F2-3149-41CB-A1BC-33196BDCA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9CD4AF2-503C-4922-B66A-D99977510D73}"/>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6" name="Espace réservé du pied de page 5">
            <a:extLst>
              <a:ext uri="{FF2B5EF4-FFF2-40B4-BE49-F238E27FC236}">
                <a16:creationId xmlns:a16="http://schemas.microsoft.com/office/drawing/2014/main" id="{0546B871-9CFC-473F-B6BC-96745F3E2D8E}"/>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25D871FC-6AA2-48DF-A57F-6F4B54BE7648}"/>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419084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C56A72-88EA-45C6-9482-EEDDDC1D95B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826BDF11-E385-4DC4-9E4D-9534CAE540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16D1CEC3-83BE-4E0D-8891-8A1448B69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8006B1-2EF4-4B12-93FD-45375E82B64E}"/>
              </a:ext>
            </a:extLst>
          </p:cNvPr>
          <p:cNvSpPr>
            <a:spLocks noGrp="1"/>
          </p:cNvSpPr>
          <p:nvPr>
            <p:ph type="dt" sz="half" idx="10"/>
          </p:nvPr>
        </p:nvSpPr>
        <p:spPr/>
        <p:txBody>
          <a:bodyPr/>
          <a:lstStyle/>
          <a:p>
            <a:fld id="{6E7D619A-527E-49AB-97BF-453A21F3C7D7}" type="datetimeFigureOut">
              <a:rPr lang="fr-CA" smtClean="0"/>
              <a:t>2020-04-21</a:t>
            </a:fld>
            <a:endParaRPr lang="fr-CA"/>
          </a:p>
        </p:txBody>
      </p:sp>
      <p:sp>
        <p:nvSpPr>
          <p:cNvPr id="6" name="Espace réservé du pied de page 5">
            <a:extLst>
              <a:ext uri="{FF2B5EF4-FFF2-40B4-BE49-F238E27FC236}">
                <a16:creationId xmlns:a16="http://schemas.microsoft.com/office/drawing/2014/main" id="{BE92060B-1F42-4458-B0B7-448B365F215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9C4973BA-4C58-46BA-ACAB-8982EAC32E43}"/>
              </a:ext>
            </a:extLst>
          </p:cNvPr>
          <p:cNvSpPr>
            <a:spLocks noGrp="1"/>
          </p:cNvSpPr>
          <p:nvPr>
            <p:ph type="sldNum" sz="quarter" idx="12"/>
          </p:nvPr>
        </p:nvSpPr>
        <p:spPr/>
        <p:txBody>
          <a:bodyPr/>
          <a:lstStyle/>
          <a:p>
            <a:fld id="{5ADC9DFF-A6AD-40A8-99F6-532A698219B2}" type="slidenum">
              <a:rPr lang="fr-CA" smtClean="0"/>
              <a:t>‹N°›</a:t>
            </a:fld>
            <a:endParaRPr lang="fr-CA"/>
          </a:p>
        </p:txBody>
      </p:sp>
    </p:spTree>
    <p:extLst>
      <p:ext uri="{BB962C8B-B14F-4D97-AF65-F5344CB8AC3E}">
        <p14:creationId xmlns:p14="http://schemas.microsoft.com/office/powerpoint/2010/main" val="12859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CD92D23-4A88-4458-8D8E-D3FAFA440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3D71EC90-32F3-4059-88CE-8D04C3B539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B02C795-ACFF-41B4-88D6-67D3E0570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D619A-527E-49AB-97BF-453A21F3C7D7}" type="datetimeFigureOut">
              <a:rPr lang="fr-CA" smtClean="0"/>
              <a:t>2020-04-21</a:t>
            </a:fld>
            <a:endParaRPr lang="fr-CA"/>
          </a:p>
        </p:txBody>
      </p:sp>
      <p:sp>
        <p:nvSpPr>
          <p:cNvPr id="5" name="Espace réservé du pied de page 4">
            <a:extLst>
              <a:ext uri="{FF2B5EF4-FFF2-40B4-BE49-F238E27FC236}">
                <a16:creationId xmlns:a16="http://schemas.microsoft.com/office/drawing/2014/main" id="{BD4E4375-E408-4D3F-9645-57D8FBB442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CEC3625A-6C01-4FAE-A53E-110B084101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DC9DFF-A6AD-40A8-99F6-532A698219B2}" type="slidenum">
              <a:rPr lang="fr-CA" smtClean="0"/>
              <a:t>‹N°›</a:t>
            </a:fld>
            <a:endParaRPr lang="fr-CA"/>
          </a:p>
        </p:txBody>
      </p:sp>
    </p:spTree>
    <p:extLst>
      <p:ext uri="{BB962C8B-B14F-4D97-AF65-F5344CB8AC3E}">
        <p14:creationId xmlns:p14="http://schemas.microsoft.com/office/powerpoint/2010/main" val="419764788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capture d’écran&#10;&#10;Description générée automatiquement">
            <a:extLst>
              <a:ext uri="{FF2B5EF4-FFF2-40B4-BE49-F238E27FC236}">
                <a16:creationId xmlns:a16="http://schemas.microsoft.com/office/drawing/2014/main" id="{4256E4E5-8F66-4E1A-8B01-E7A236281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87" y="2027086"/>
            <a:ext cx="2616334" cy="4623038"/>
          </a:xfrm>
          <a:prstGeom prst="rect">
            <a:avLst/>
          </a:prstGeom>
        </p:spPr>
      </p:pic>
      <p:pic>
        <p:nvPicPr>
          <p:cNvPr id="9" name="Image 8" descr="Une image contenant capture d’écran&#10;&#10;Description générée automatiquement">
            <a:extLst>
              <a:ext uri="{FF2B5EF4-FFF2-40B4-BE49-F238E27FC236}">
                <a16:creationId xmlns:a16="http://schemas.microsoft.com/office/drawing/2014/main" id="{6B527DFE-1700-492F-94D7-A537E3736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976" y="2027086"/>
            <a:ext cx="2609984" cy="4648439"/>
          </a:xfrm>
          <a:prstGeom prst="rect">
            <a:avLst/>
          </a:prstGeom>
        </p:spPr>
      </p:pic>
      <p:pic>
        <p:nvPicPr>
          <p:cNvPr id="11" name="Image 10" descr="Une image contenant capture d’écran&#10;&#10;Description générée automatiquement">
            <a:extLst>
              <a:ext uri="{FF2B5EF4-FFF2-40B4-BE49-F238E27FC236}">
                <a16:creationId xmlns:a16="http://schemas.microsoft.com/office/drawing/2014/main" id="{6CE8C993-B246-4460-A33B-251E9752EC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5989" y="2027086"/>
            <a:ext cx="2635385" cy="4648439"/>
          </a:xfrm>
          <a:prstGeom prst="rect">
            <a:avLst/>
          </a:prstGeom>
        </p:spPr>
      </p:pic>
      <p:sp>
        <p:nvSpPr>
          <p:cNvPr id="12" name="ZoneTexte 11">
            <a:extLst>
              <a:ext uri="{FF2B5EF4-FFF2-40B4-BE49-F238E27FC236}">
                <a16:creationId xmlns:a16="http://schemas.microsoft.com/office/drawing/2014/main" id="{AA21B026-6917-478E-A377-9CC249E5087C}"/>
              </a:ext>
            </a:extLst>
          </p:cNvPr>
          <p:cNvSpPr txBox="1"/>
          <p:nvPr/>
        </p:nvSpPr>
        <p:spPr>
          <a:xfrm>
            <a:off x="1259686" y="182475"/>
            <a:ext cx="7968203" cy="1384995"/>
          </a:xfrm>
          <a:prstGeom prst="rect">
            <a:avLst/>
          </a:prstGeom>
          <a:noFill/>
        </p:spPr>
        <p:txBody>
          <a:bodyPr wrap="square" rtlCol="0">
            <a:spAutoFit/>
          </a:bodyPr>
          <a:lstStyle/>
          <a:p>
            <a:r>
              <a:rPr lang="fr-CA" sz="2400" dirty="0"/>
              <a:t>Première interface: La page de connexion</a:t>
            </a:r>
          </a:p>
          <a:p>
            <a:r>
              <a:rPr lang="fr-CA" sz="2000" dirty="0"/>
              <a:t>C’est la page où le client se connecte pour accéder au site. Il est obligatoire d’être connecter pour aller sur le site. Le site vérifie les données dans la BD et si tout est beau on est rediriger vers la page d’accueil.</a:t>
            </a:r>
            <a:endParaRPr lang="fr-CA" dirty="0"/>
          </a:p>
        </p:txBody>
      </p:sp>
    </p:spTree>
    <p:extLst>
      <p:ext uri="{BB962C8B-B14F-4D97-AF65-F5344CB8AC3E}">
        <p14:creationId xmlns:p14="http://schemas.microsoft.com/office/powerpoint/2010/main" val="2439695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descr="Une image contenant capture d’écran&#10;&#10;Description générée automatiquement">
            <a:extLst>
              <a:ext uri="{FF2B5EF4-FFF2-40B4-BE49-F238E27FC236}">
                <a16:creationId xmlns:a16="http://schemas.microsoft.com/office/drawing/2014/main" id="{CA015A00-9164-4624-BD1E-309ED9AA19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7973"/>
            <a:ext cx="2609984" cy="4661140"/>
          </a:xfrm>
          <a:prstGeom prst="rect">
            <a:avLst/>
          </a:prstGeom>
        </p:spPr>
      </p:pic>
      <p:pic>
        <p:nvPicPr>
          <p:cNvPr id="7" name="Image 6" descr="Une image contenant capture d’écran&#10;&#10;Description générée automatiquement">
            <a:extLst>
              <a:ext uri="{FF2B5EF4-FFF2-40B4-BE49-F238E27FC236}">
                <a16:creationId xmlns:a16="http://schemas.microsoft.com/office/drawing/2014/main" id="{60FC4F71-6238-48FE-843B-F1111E683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895" y="2042309"/>
            <a:ext cx="2622685" cy="4635738"/>
          </a:xfrm>
          <a:prstGeom prst="rect">
            <a:avLst/>
          </a:prstGeom>
        </p:spPr>
      </p:pic>
      <p:sp>
        <p:nvSpPr>
          <p:cNvPr id="8" name="ZoneTexte 7">
            <a:extLst>
              <a:ext uri="{FF2B5EF4-FFF2-40B4-BE49-F238E27FC236}">
                <a16:creationId xmlns:a16="http://schemas.microsoft.com/office/drawing/2014/main" id="{4A83A1C4-441D-49D8-9538-3CD35ECC5A79}"/>
              </a:ext>
            </a:extLst>
          </p:cNvPr>
          <p:cNvSpPr txBox="1"/>
          <p:nvPr/>
        </p:nvSpPr>
        <p:spPr>
          <a:xfrm>
            <a:off x="1217741" y="0"/>
            <a:ext cx="8765158" cy="1384995"/>
          </a:xfrm>
          <a:prstGeom prst="rect">
            <a:avLst/>
          </a:prstGeom>
          <a:noFill/>
        </p:spPr>
        <p:txBody>
          <a:bodyPr wrap="square" rtlCol="0">
            <a:spAutoFit/>
          </a:bodyPr>
          <a:lstStyle/>
          <a:p>
            <a:r>
              <a:rPr lang="fr-CA" sz="2400" dirty="0"/>
              <a:t>Deuxième interface: La page d’accueil</a:t>
            </a:r>
          </a:p>
          <a:p>
            <a:r>
              <a:rPr lang="fr-CA" sz="2000" dirty="0"/>
              <a:t>C’est là qu’il y a toutes les informations de la commande. Les informations se mettent à jour automatiquement tout le long de la commande. Il est facile de naviguer sur la page en descendant ou en montant avec son doigt.</a:t>
            </a:r>
          </a:p>
        </p:txBody>
      </p:sp>
      <p:pic>
        <p:nvPicPr>
          <p:cNvPr id="10" name="Image 9" descr="Une image contenant capture d’écran&#10;&#10;Description générée automatiquement">
            <a:extLst>
              <a:ext uri="{FF2B5EF4-FFF2-40B4-BE49-F238E27FC236}">
                <a16:creationId xmlns:a16="http://schemas.microsoft.com/office/drawing/2014/main" id="{FB4A3AD2-B5BB-4013-85F0-79774F7D7D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564" y="2042309"/>
            <a:ext cx="2616334" cy="4635738"/>
          </a:xfrm>
          <a:prstGeom prst="rect">
            <a:avLst/>
          </a:prstGeom>
        </p:spPr>
      </p:pic>
      <p:pic>
        <p:nvPicPr>
          <p:cNvPr id="4" name="Image 3" descr="Une image contenant capture d’écran&#10;&#10;Description générée automatiquement">
            <a:extLst>
              <a:ext uri="{FF2B5EF4-FFF2-40B4-BE49-F238E27FC236}">
                <a16:creationId xmlns:a16="http://schemas.microsoft.com/office/drawing/2014/main" id="{0A3E8319-7523-4BE5-BBA0-1E67DE9EF7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40093" y="0"/>
            <a:ext cx="1451907" cy="6858000"/>
          </a:xfrm>
          <a:prstGeom prst="rect">
            <a:avLst/>
          </a:prstGeom>
        </p:spPr>
      </p:pic>
      <p:pic>
        <p:nvPicPr>
          <p:cNvPr id="9" name="Image 8" descr="Une image contenant carte, texte, capture d’écran&#10;&#10;Description générée automatiquement">
            <a:extLst>
              <a:ext uri="{FF2B5EF4-FFF2-40B4-BE49-F238E27FC236}">
                <a16:creationId xmlns:a16="http://schemas.microsoft.com/office/drawing/2014/main" id="{CCBD76E2-B4D5-4134-9FD1-090204EAA5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38217" y="1744910"/>
            <a:ext cx="2609984" cy="4641853"/>
          </a:xfrm>
          <a:prstGeom prst="rect">
            <a:avLst/>
          </a:prstGeom>
        </p:spPr>
      </p:pic>
      <p:sp>
        <p:nvSpPr>
          <p:cNvPr id="13" name="ZoneTexte 12">
            <a:extLst>
              <a:ext uri="{FF2B5EF4-FFF2-40B4-BE49-F238E27FC236}">
                <a16:creationId xmlns:a16="http://schemas.microsoft.com/office/drawing/2014/main" id="{9A8EE668-DB90-4232-8F7C-BBF9B8B4FBCF}"/>
              </a:ext>
            </a:extLst>
          </p:cNvPr>
          <p:cNvSpPr txBox="1"/>
          <p:nvPr/>
        </p:nvSpPr>
        <p:spPr>
          <a:xfrm>
            <a:off x="8810518" y="1744910"/>
            <a:ext cx="1172381" cy="369332"/>
          </a:xfrm>
          <a:prstGeom prst="rect">
            <a:avLst/>
          </a:prstGeom>
          <a:noFill/>
        </p:spPr>
        <p:txBody>
          <a:bodyPr wrap="square" rtlCol="0">
            <a:spAutoFit/>
          </a:bodyPr>
          <a:lstStyle/>
          <a:p>
            <a:r>
              <a:rPr lang="fr-CA" dirty="0"/>
              <a:t>En cour</a:t>
            </a:r>
          </a:p>
        </p:txBody>
      </p:sp>
    </p:spTree>
    <p:extLst>
      <p:ext uri="{BB962C8B-B14F-4D97-AF65-F5344CB8AC3E}">
        <p14:creationId xmlns:p14="http://schemas.microsoft.com/office/powerpoint/2010/main" val="113266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capture d’écran&#10;&#10;Description générée automatiquement">
            <a:extLst>
              <a:ext uri="{FF2B5EF4-FFF2-40B4-BE49-F238E27FC236}">
                <a16:creationId xmlns:a16="http://schemas.microsoft.com/office/drawing/2014/main" id="{D150C800-95C3-429F-B34E-EB6C2C1F4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853" y="1759122"/>
            <a:ext cx="2616334" cy="4648439"/>
          </a:xfrm>
          <a:prstGeom prst="rect">
            <a:avLst/>
          </a:prstGeom>
        </p:spPr>
      </p:pic>
      <p:pic>
        <p:nvPicPr>
          <p:cNvPr id="10" name="Image 9" descr="Une image contenant capture d’écran&#10;&#10;Description générée automatiquement">
            <a:extLst>
              <a:ext uri="{FF2B5EF4-FFF2-40B4-BE49-F238E27FC236}">
                <a16:creationId xmlns:a16="http://schemas.microsoft.com/office/drawing/2014/main" id="{0D91FB9B-C8E4-41A2-9E5F-C244EC939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3139" y="1759122"/>
            <a:ext cx="2616334" cy="4648439"/>
          </a:xfrm>
          <a:prstGeom prst="rect">
            <a:avLst/>
          </a:prstGeom>
        </p:spPr>
      </p:pic>
      <p:pic>
        <p:nvPicPr>
          <p:cNvPr id="9" name="Image 8">
            <a:extLst>
              <a:ext uri="{FF2B5EF4-FFF2-40B4-BE49-F238E27FC236}">
                <a16:creationId xmlns:a16="http://schemas.microsoft.com/office/drawing/2014/main" id="{9294F0CB-B5AE-420D-96DD-3C239CC0A663}"/>
              </a:ext>
            </a:extLst>
          </p:cNvPr>
          <p:cNvPicPr>
            <a:picLocks noChangeAspect="1"/>
          </p:cNvPicPr>
          <p:nvPr/>
        </p:nvPicPr>
        <p:blipFill rotWithShape="1">
          <a:blip r:embed="rId3">
            <a:extLst>
              <a:ext uri="{28A0092B-C50C-407E-A947-70E740481C1C}">
                <a14:useLocalDpi xmlns:a14="http://schemas.microsoft.com/office/drawing/2010/main" val="0"/>
              </a:ext>
            </a:extLst>
          </a:blip>
          <a:srcRect l="34746" t="9680" r="31470" b="58772"/>
          <a:stretch/>
        </p:blipFill>
        <p:spPr>
          <a:xfrm>
            <a:off x="5687756" y="3313652"/>
            <a:ext cx="1115736" cy="641382"/>
          </a:xfrm>
          <a:prstGeom prst="rect">
            <a:avLst/>
          </a:prstGeom>
        </p:spPr>
      </p:pic>
      <p:sp>
        <p:nvSpPr>
          <p:cNvPr id="11" name="ZoneTexte 10">
            <a:extLst>
              <a:ext uri="{FF2B5EF4-FFF2-40B4-BE49-F238E27FC236}">
                <a16:creationId xmlns:a16="http://schemas.microsoft.com/office/drawing/2014/main" id="{11DC67F3-B3FF-4383-819A-2AE14EA80A4C}"/>
              </a:ext>
            </a:extLst>
          </p:cNvPr>
          <p:cNvSpPr txBox="1"/>
          <p:nvPr/>
        </p:nvSpPr>
        <p:spPr>
          <a:xfrm>
            <a:off x="5468650" y="4289463"/>
            <a:ext cx="1465466" cy="261610"/>
          </a:xfrm>
          <a:prstGeom prst="rect">
            <a:avLst/>
          </a:prstGeom>
          <a:solidFill>
            <a:schemeClr val="bg1"/>
          </a:solidFill>
        </p:spPr>
        <p:txBody>
          <a:bodyPr wrap="none" rtlCol="0">
            <a:spAutoFit/>
          </a:bodyPr>
          <a:lstStyle/>
          <a:p>
            <a:r>
              <a:rPr lang="fr-CA" sz="1100" dirty="0">
                <a:solidFill>
                  <a:schemeClr val="bg2">
                    <a:lumMod val="50000"/>
                  </a:schemeClr>
                </a:solidFill>
              </a:rPr>
              <a:t>La machine est bloqué</a:t>
            </a:r>
          </a:p>
        </p:txBody>
      </p:sp>
      <p:pic>
        <p:nvPicPr>
          <p:cNvPr id="13" name="Image 12" descr="Une image contenant arts de la table, assiette, dessin, tasse&#10;&#10;Description générée automatiquement">
            <a:extLst>
              <a:ext uri="{FF2B5EF4-FFF2-40B4-BE49-F238E27FC236}">
                <a16:creationId xmlns:a16="http://schemas.microsoft.com/office/drawing/2014/main" id="{CA7C806C-A058-464A-96FA-423097678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949" y="4029804"/>
            <a:ext cx="768869" cy="315694"/>
          </a:xfrm>
          <a:prstGeom prst="rect">
            <a:avLst/>
          </a:prstGeom>
        </p:spPr>
      </p:pic>
      <p:pic>
        <p:nvPicPr>
          <p:cNvPr id="14" name="Image 13" descr="Une image contenant capture d’écran&#10;&#10;Description générée automatiquement">
            <a:extLst>
              <a:ext uri="{FF2B5EF4-FFF2-40B4-BE49-F238E27FC236}">
                <a16:creationId xmlns:a16="http://schemas.microsoft.com/office/drawing/2014/main" id="{E86804CA-2606-4364-AC09-DC145B2FD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617" y="1759122"/>
            <a:ext cx="2616334" cy="4648439"/>
          </a:xfrm>
          <a:prstGeom prst="rect">
            <a:avLst/>
          </a:prstGeom>
        </p:spPr>
      </p:pic>
      <p:pic>
        <p:nvPicPr>
          <p:cNvPr id="15" name="Image 14">
            <a:extLst>
              <a:ext uri="{FF2B5EF4-FFF2-40B4-BE49-F238E27FC236}">
                <a16:creationId xmlns:a16="http://schemas.microsoft.com/office/drawing/2014/main" id="{0C4DDEB1-FE1E-4BAE-BDA7-8190FE25BE00}"/>
              </a:ext>
            </a:extLst>
          </p:cNvPr>
          <p:cNvPicPr>
            <a:picLocks noChangeAspect="1"/>
          </p:cNvPicPr>
          <p:nvPr/>
        </p:nvPicPr>
        <p:blipFill rotWithShape="1">
          <a:blip r:embed="rId3">
            <a:extLst>
              <a:ext uri="{28A0092B-C50C-407E-A947-70E740481C1C}">
                <a14:useLocalDpi xmlns:a14="http://schemas.microsoft.com/office/drawing/2010/main" val="0"/>
              </a:ext>
            </a:extLst>
          </a:blip>
          <a:srcRect l="34746" t="9680" r="31470" b="58772"/>
          <a:stretch/>
        </p:blipFill>
        <p:spPr>
          <a:xfrm>
            <a:off x="8612234" y="3313652"/>
            <a:ext cx="1115736" cy="641382"/>
          </a:xfrm>
          <a:prstGeom prst="rect">
            <a:avLst/>
          </a:prstGeom>
        </p:spPr>
      </p:pic>
      <p:sp>
        <p:nvSpPr>
          <p:cNvPr id="16" name="ZoneTexte 15">
            <a:extLst>
              <a:ext uri="{FF2B5EF4-FFF2-40B4-BE49-F238E27FC236}">
                <a16:creationId xmlns:a16="http://schemas.microsoft.com/office/drawing/2014/main" id="{102F45D9-17CF-46B7-9335-5B09563765C5}"/>
              </a:ext>
            </a:extLst>
          </p:cNvPr>
          <p:cNvSpPr txBox="1"/>
          <p:nvPr/>
        </p:nvSpPr>
        <p:spPr>
          <a:xfrm>
            <a:off x="8393128" y="4289463"/>
            <a:ext cx="1532792" cy="261610"/>
          </a:xfrm>
          <a:prstGeom prst="rect">
            <a:avLst/>
          </a:prstGeom>
          <a:solidFill>
            <a:schemeClr val="bg1"/>
          </a:solidFill>
        </p:spPr>
        <p:txBody>
          <a:bodyPr wrap="none" rtlCol="0">
            <a:spAutoFit/>
          </a:bodyPr>
          <a:lstStyle/>
          <a:p>
            <a:r>
              <a:rPr lang="fr-CA" sz="1100" dirty="0">
                <a:solidFill>
                  <a:schemeClr val="bg2">
                    <a:lumMod val="50000"/>
                  </a:schemeClr>
                </a:solidFill>
              </a:rPr>
              <a:t>Il n’y a plus de bouchon</a:t>
            </a:r>
          </a:p>
        </p:txBody>
      </p:sp>
      <p:pic>
        <p:nvPicPr>
          <p:cNvPr id="17" name="Image 16" descr="Une image contenant arts de la table, assiette, dessin, tasse&#10;&#10;Description générée automatiquement">
            <a:extLst>
              <a:ext uri="{FF2B5EF4-FFF2-40B4-BE49-F238E27FC236}">
                <a16:creationId xmlns:a16="http://schemas.microsoft.com/office/drawing/2014/main" id="{0ED24177-7F60-4FDD-BAFF-E51EC5024C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427" y="4029804"/>
            <a:ext cx="768869" cy="315694"/>
          </a:xfrm>
          <a:prstGeom prst="rect">
            <a:avLst/>
          </a:prstGeom>
        </p:spPr>
      </p:pic>
      <p:sp>
        <p:nvSpPr>
          <p:cNvPr id="18" name="ZoneTexte 17">
            <a:extLst>
              <a:ext uri="{FF2B5EF4-FFF2-40B4-BE49-F238E27FC236}">
                <a16:creationId xmlns:a16="http://schemas.microsoft.com/office/drawing/2014/main" id="{EE60A0DC-1D12-4B1D-8E37-6BA906F84A4D}"/>
              </a:ext>
            </a:extLst>
          </p:cNvPr>
          <p:cNvSpPr txBox="1"/>
          <p:nvPr/>
        </p:nvSpPr>
        <p:spPr>
          <a:xfrm>
            <a:off x="1058350" y="140530"/>
            <a:ext cx="9578889" cy="1384995"/>
          </a:xfrm>
          <a:prstGeom prst="rect">
            <a:avLst/>
          </a:prstGeom>
          <a:noFill/>
        </p:spPr>
        <p:txBody>
          <a:bodyPr wrap="square" rtlCol="0">
            <a:spAutoFit/>
          </a:bodyPr>
          <a:lstStyle/>
          <a:p>
            <a:r>
              <a:rPr lang="fr-CA" sz="2400" dirty="0"/>
              <a:t>Les événements</a:t>
            </a:r>
          </a:p>
          <a:p>
            <a:r>
              <a:rPr lang="fr-CA" sz="2000" dirty="0"/>
              <a:t>Il y a des alertes, sous forme de pop-up, pour aviser que la commande est terminé ou qu’il y a un problème avec la machine. C’est simplement pour aviser, il n’y a pas d’action à faire sur le site web, il faut aller régler le problème directement à la machine.</a:t>
            </a:r>
          </a:p>
        </p:txBody>
      </p:sp>
    </p:spTree>
    <p:extLst>
      <p:ext uri="{BB962C8B-B14F-4D97-AF65-F5344CB8AC3E}">
        <p14:creationId xmlns:p14="http://schemas.microsoft.com/office/powerpoint/2010/main" val="174392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10;&#10;Description générée automatiquement">
            <a:extLst>
              <a:ext uri="{FF2B5EF4-FFF2-40B4-BE49-F238E27FC236}">
                <a16:creationId xmlns:a16="http://schemas.microsoft.com/office/drawing/2014/main" id="{15B1CAE7-9E2C-4CD0-A429-35EC14251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951" y="1966809"/>
            <a:ext cx="2622685" cy="4635738"/>
          </a:xfrm>
          <a:prstGeom prst="rect">
            <a:avLst/>
          </a:prstGeom>
        </p:spPr>
      </p:pic>
      <p:pic>
        <p:nvPicPr>
          <p:cNvPr id="7" name="Image 6" descr="Une image contenant capture d’écran&#10;&#10;Description générée automatiquement">
            <a:extLst>
              <a:ext uri="{FF2B5EF4-FFF2-40B4-BE49-F238E27FC236}">
                <a16:creationId xmlns:a16="http://schemas.microsoft.com/office/drawing/2014/main" id="{C8D41722-08BE-431D-89BE-E6F2CD0B0A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8802" y="1947758"/>
            <a:ext cx="2616334" cy="4654789"/>
          </a:xfrm>
          <a:prstGeom prst="rect">
            <a:avLst/>
          </a:prstGeom>
        </p:spPr>
      </p:pic>
      <p:sp>
        <p:nvSpPr>
          <p:cNvPr id="8" name="ZoneTexte 7">
            <a:extLst>
              <a:ext uri="{FF2B5EF4-FFF2-40B4-BE49-F238E27FC236}">
                <a16:creationId xmlns:a16="http://schemas.microsoft.com/office/drawing/2014/main" id="{2D781FC1-2D19-46AF-B8ED-C1D8F05B8BF0}"/>
              </a:ext>
            </a:extLst>
          </p:cNvPr>
          <p:cNvSpPr txBox="1"/>
          <p:nvPr/>
        </p:nvSpPr>
        <p:spPr>
          <a:xfrm>
            <a:off x="1058350" y="140530"/>
            <a:ext cx="7817202" cy="1077218"/>
          </a:xfrm>
          <a:prstGeom prst="rect">
            <a:avLst/>
          </a:prstGeom>
          <a:noFill/>
        </p:spPr>
        <p:txBody>
          <a:bodyPr wrap="square" rtlCol="0">
            <a:spAutoFit/>
          </a:bodyPr>
          <a:lstStyle/>
          <a:p>
            <a:r>
              <a:rPr lang="fr-CA" sz="2400" dirty="0"/>
              <a:t>Troisième interface: La page d’historique</a:t>
            </a:r>
          </a:p>
          <a:p>
            <a:r>
              <a:rPr lang="fr-CA" sz="2000" dirty="0"/>
              <a:t>Chaque commandes terminés se retrouves dans l’accordéon et on peut les développer pour voir les détails.</a:t>
            </a:r>
          </a:p>
        </p:txBody>
      </p:sp>
    </p:spTree>
    <p:extLst>
      <p:ext uri="{BB962C8B-B14F-4D97-AF65-F5344CB8AC3E}">
        <p14:creationId xmlns:p14="http://schemas.microsoft.com/office/powerpoint/2010/main" val="364692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pture d’écran&#10;&#10;Description générée automatiquement">
            <a:extLst>
              <a:ext uri="{FF2B5EF4-FFF2-40B4-BE49-F238E27FC236}">
                <a16:creationId xmlns:a16="http://schemas.microsoft.com/office/drawing/2014/main" id="{0B639BAB-02D5-42A3-9EFF-F6E4AEF19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458" y="1701005"/>
            <a:ext cx="2616334" cy="4642089"/>
          </a:xfrm>
          <a:prstGeom prst="rect">
            <a:avLst/>
          </a:prstGeom>
        </p:spPr>
      </p:pic>
      <p:sp>
        <p:nvSpPr>
          <p:cNvPr id="6" name="ZoneTexte 5">
            <a:extLst>
              <a:ext uri="{FF2B5EF4-FFF2-40B4-BE49-F238E27FC236}">
                <a16:creationId xmlns:a16="http://schemas.microsoft.com/office/drawing/2014/main" id="{53E9148F-E4E6-4C0E-97C4-CFB5A96A2A6F}"/>
              </a:ext>
            </a:extLst>
          </p:cNvPr>
          <p:cNvSpPr txBox="1"/>
          <p:nvPr/>
        </p:nvSpPr>
        <p:spPr>
          <a:xfrm>
            <a:off x="1665483" y="199253"/>
            <a:ext cx="7570796" cy="1384995"/>
          </a:xfrm>
          <a:prstGeom prst="rect">
            <a:avLst/>
          </a:prstGeom>
          <a:noFill/>
        </p:spPr>
        <p:txBody>
          <a:bodyPr wrap="square" rtlCol="0">
            <a:spAutoFit/>
          </a:bodyPr>
          <a:lstStyle/>
          <a:p>
            <a:r>
              <a:rPr lang="fr-CA" sz="2400" dirty="0"/>
              <a:t>Le menu</a:t>
            </a:r>
          </a:p>
          <a:p>
            <a:r>
              <a:rPr lang="fr-CA" sz="2000" dirty="0"/>
              <a:t>Le menu permet de naviguer en les différentes pages et de se déconnecter. Le menu est accessible a partir de tous les pages sauf la page de connexion. </a:t>
            </a:r>
          </a:p>
        </p:txBody>
      </p:sp>
    </p:spTree>
    <p:extLst>
      <p:ext uri="{BB962C8B-B14F-4D97-AF65-F5344CB8AC3E}">
        <p14:creationId xmlns:p14="http://schemas.microsoft.com/office/powerpoint/2010/main" val="412320059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226</Words>
  <Application>Microsoft Office PowerPoint</Application>
  <PresentationFormat>Grand écran</PresentationFormat>
  <Paragraphs>13</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Roy</dc:creator>
  <cp:lastModifiedBy>Maxime Roy</cp:lastModifiedBy>
  <cp:revision>27</cp:revision>
  <dcterms:created xsi:type="dcterms:W3CDTF">2020-04-20T20:16:34Z</dcterms:created>
  <dcterms:modified xsi:type="dcterms:W3CDTF">2020-04-21T14:07:45Z</dcterms:modified>
</cp:coreProperties>
</file>