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D0F5E-CFA0-423E-9918-D6A34054E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97EB88-E30F-476C-ABE8-EF55FBE9E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A53A6F-DD60-41E5-91F8-166E20C2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19A-527E-49AB-97BF-453A21F3C7D7}" type="datetimeFigureOut">
              <a:rPr lang="fr-CA" smtClean="0"/>
              <a:t>2020-04-20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E5AAF-A0C4-4766-B069-99AE895C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50356-6D65-47A0-842B-F0AB461D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DFF-A6AD-40A8-99F6-532A69821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121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D737E-8222-4CA1-A510-360C5945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8EC97A-2F65-4AED-9C49-BDE9E538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68260-993F-4F46-A817-8F903A1B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19A-527E-49AB-97BF-453A21F3C7D7}" type="datetimeFigureOut">
              <a:rPr lang="fr-CA" smtClean="0"/>
              <a:t>2020-04-20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51DBE-D19A-4AD6-A3E0-7BDE344A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F10F3-C58D-4BBC-8D61-97003E1C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DFF-A6AD-40A8-99F6-532A69821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221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F8DB62-04A5-4C6A-A249-FF88C143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CC854-AE49-4685-8371-EE93B8544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A2F74-0D6C-4037-9BC7-AD45A01E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19A-527E-49AB-97BF-453A21F3C7D7}" type="datetimeFigureOut">
              <a:rPr lang="fr-CA" smtClean="0"/>
              <a:t>2020-04-20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BD86E6-020C-4994-9273-CF505DF6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C6D6F-3CDA-4285-ABD8-369BB785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DFF-A6AD-40A8-99F6-532A69821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198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4E3F9-72F9-4874-AD01-4F8BC580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A2192F-33CD-4958-9100-90B1C69D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27465B-D0D1-4AA6-B550-C10A0EFB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19A-527E-49AB-97BF-453A21F3C7D7}" type="datetimeFigureOut">
              <a:rPr lang="fr-CA" smtClean="0"/>
              <a:t>2020-04-20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80161-9CD9-40EF-AF80-42B3E0EC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1FD85-939C-4983-86E7-F284044E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DFF-A6AD-40A8-99F6-532A69821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175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92E93-4A67-408B-A30D-00A8D0D6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3B8A99-DB53-4B8E-8F4C-7EA00EE5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F1E12E-535C-48B7-9872-1BD0F70A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19A-527E-49AB-97BF-453A21F3C7D7}" type="datetimeFigureOut">
              <a:rPr lang="fr-CA" smtClean="0"/>
              <a:t>2020-04-20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35EB0B-6D2C-4114-A0D9-566B372F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F4AF9-3EB6-42AC-9A5B-095F6B96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DFF-A6AD-40A8-99F6-532A69821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348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8173B-D313-4629-BD71-315E3D37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76704-B980-4654-A21E-00CF10ED5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8EC393-53CF-4EFD-8218-4C9C03BB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CFAE3A-7D3D-4E46-81A3-3059F478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19A-527E-49AB-97BF-453A21F3C7D7}" type="datetimeFigureOut">
              <a:rPr lang="fr-CA" smtClean="0"/>
              <a:t>2020-04-20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966493-5D11-410D-81B9-A295B6FF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BC9D5F-0724-4C56-9E59-F47C20AA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DFF-A6AD-40A8-99F6-532A69821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013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81BE7-2DA3-4667-BF26-44F9CC86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CD285A-85D6-4583-BA16-49751A41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F0DBBB-688F-4A1C-992D-ED108C894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9B7198-2157-4DB1-9A4D-517916CE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17A823-F91E-4BE8-A6DB-1D1974D00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30CB6D-AA11-47CC-BAF3-65C5C88D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19A-527E-49AB-97BF-453A21F3C7D7}" type="datetimeFigureOut">
              <a:rPr lang="fr-CA" smtClean="0"/>
              <a:t>2020-04-20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97DDE18-1DB6-48D7-AF71-4492874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4FA8E2-6EA5-46C3-A4BA-A6A6296F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DFF-A6AD-40A8-99F6-532A69821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81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B63F6-2FB7-4519-868D-F012DFA7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73EF71-B02F-4BAF-A69F-62428976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19A-527E-49AB-97BF-453A21F3C7D7}" type="datetimeFigureOut">
              <a:rPr lang="fr-CA" smtClean="0"/>
              <a:t>2020-04-20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92BB50-3CB4-4036-92BD-4E9DFDC3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D6B1C1-2F81-423E-B9A6-81E2FE38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DFF-A6AD-40A8-99F6-532A69821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484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3228E7-3428-4129-919A-0B0A44BB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19A-527E-49AB-97BF-453A21F3C7D7}" type="datetimeFigureOut">
              <a:rPr lang="fr-CA" smtClean="0"/>
              <a:t>2020-04-20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44B61B-A358-4503-9802-938F31C0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26AFBA-0163-45F2-8DEE-5174865A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DFF-A6AD-40A8-99F6-532A69821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357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A99CF-C45D-4A23-AFBA-97BC6BB4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A8660-A403-4371-81CE-89F9DB26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49C7F2-3149-41CB-A1BC-33196BDCA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D4AF2-503C-4922-B66A-D9997751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19A-527E-49AB-97BF-453A21F3C7D7}" type="datetimeFigureOut">
              <a:rPr lang="fr-CA" smtClean="0"/>
              <a:t>2020-04-20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46B871-9CFC-473F-B6BC-96745F3E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871FC-6AA2-48DF-A57F-6F4B54BE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DFF-A6AD-40A8-99F6-532A69821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084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56A72-88EA-45C6-9482-EEDDDC1D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6BDF11-E385-4DC4-9E4D-9534CAE54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D1CEC3-83BE-4E0D-8891-8A1448B6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8006B1-2EF4-4B12-93FD-45375E82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19A-527E-49AB-97BF-453A21F3C7D7}" type="datetimeFigureOut">
              <a:rPr lang="fr-CA" smtClean="0"/>
              <a:t>2020-04-20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92060B-1F42-4458-B0B7-448B365F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4973BA-4C58-46BA-ACAB-8982EAC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DFF-A6AD-40A8-99F6-532A69821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59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D92D23-4A88-4458-8D8E-D3FAFA44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71EC90-32F3-4059-88CE-8D04C3B53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2C795-ACFF-41B4-88D6-67D3E0570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619A-527E-49AB-97BF-453A21F3C7D7}" type="datetimeFigureOut">
              <a:rPr lang="fr-CA" smtClean="0"/>
              <a:t>2020-04-20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E4375-E408-4D3F-9645-57D8FBB44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C3625A-6C01-4FAE-A53E-110B0841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9DFF-A6AD-40A8-99F6-532A698219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764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256E4E5-8F66-4E1A-8B01-E7A236281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87" y="2027086"/>
            <a:ext cx="2616334" cy="4623038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B527DFE-1700-492F-94D7-A537E373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76" y="2027086"/>
            <a:ext cx="2609984" cy="4648439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CE8C993-B246-4460-A33B-251E9752E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89" y="2027086"/>
            <a:ext cx="2635385" cy="46484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A21B026-6917-478E-A377-9CC249E5087C}"/>
              </a:ext>
            </a:extLst>
          </p:cNvPr>
          <p:cNvSpPr txBox="1"/>
          <p:nvPr/>
        </p:nvSpPr>
        <p:spPr>
          <a:xfrm>
            <a:off x="1259687" y="182475"/>
            <a:ext cx="551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Première interface: La page de connexion</a:t>
            </a:r>
          </a:p>
        </p:txBody>
      </p:sp>
    </p:spTree>
    <p:extLst>
      <p:ext uri="{BB962C8B-B14F-4D97-AF65-F5344CB8AC3E}">
        <p14:creationId xmlns:p14="http://schemas.microsoft.com/office/powerpoint/2010/main" val="243969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A015A00-9164-4624-BD1E-309ED9AA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7" y="1595419"/>
            <a:ext cx="2609984" cy="4661140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6B78269-05D8-4868-92A3-AC8CB29B9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60" y="1893346"/>
            <a:ext cx="2616334" cy="4648439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0FC4F71-6238-48FE-843B-F1111E683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23" y="2159755"/>
            <a:ext cx="2622685" cy="463573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A83A1C4-441D-49D8-9538-3CD35ECC5A79}"/>
              </a:ext>
            </a:extLst>
          </p:cNvPr>
          <p:cNvSpPr txBox="1"/>
          <p:nvPr/>
        </p:nvSpPr>
        <p:spPr>
          <a:xfrm>
            <a:off x="1217741" y="0"/>
            <a:ext cx="8765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Deuxième interface: La page d’accueil (principale)</a:t>
            </a:r>
          </a:p>
          <a:p>
            <a:r>
              <a:rPr lang="fr-CA" sz="2000" dirty="0"/>
              <a:t>C’est là qu’il y a toutes les informations de la commande. Les informations se mettent à jour automatiquement tout le long de la commande. Il est facile de naviguer sur la page en descendant ou en montant avec son doigt.</a:t>
            </a:r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B4A3AD2-B5BB-4013-85F0-79774F7D7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38" y="2159755"/>
            <a:ext cx="2616334" cy="46357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BC1EAF6-6399-4E52-BBA1-CDAE5F729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126" y="3456264"/>
            <a:ext cx="1017967" cy="6774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DE03B6-4E17-425D-A34B-299C7DCEF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780" y="4183950"/>
            <a:ext cx="1017967" cy="6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6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150C800-95C3-429F-B34E-EB6C2C1F4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53" y="1759122"/>
            <a:ext cx="2616334" cy="4648439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D91FB9B-C8E4-41A2-9E5F-C244EC939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39" y="1759122"/>
            <a:ext cx="2616334" cy="46484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94F0CB-B5AE-420D-96DD-3C239CC0A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6" t="9680" r="31470" b="58772"/>
          <a:stretch/>
        </p:blipFill>
        <p:spPr>
          <a:xfrm>
            <a:off x="5687756" y="3313652"/>
            <a:ext cx="1115736" cy="64138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1DC67F3-B3FF-4383-819A-2AE14EA80A4C}"/>
              </a:ext>
            </a:extLst>
          </p:cNvPr>
          <p:cNvSpPr txBox="1"/>
          <p:nvPr/>
        </p:nvSpPr>
        <p:spPr>
          <a:xfrm>
            <a:off x="5468650" y="4289463"/>
            <a:ext cx="14654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sz="1100" dirty="0">
                <a:solidFill>
                  <a:schemeClr val="bg2">
                    <a:lumMod val="50000"/>
                  </a:schemeClr>
                </a:solidFill>
              </a:rPr>
              <a:t>La machine est bloqué</a:t>
            </a:r>
          </a:p>
        </p:txBody>
      </p:sp>
      <p:pic>
        <p:nvPicPr>
          <p:cNvPr id="13" name="Image 12" descr="Une image contenant arts de la table, assiette, dessin, tasse&#10;&#10;Description générée automatiquement">
            <a:extLst>
              <a:ext uri="{FF2B5EF4-FFF2-40B4-BE49-F238E27FC236}">
                <a16:creationId xmlns:a16="http://schemas.microsoft.com/office/drawing/2014/main" id="{CA7C806C-A058-464A-96FA-423097678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949" y="4029804"/>
            <a:ext cx="768869" cy="315694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86804CA-2606-4364-AC09-DC145B2FD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17" y="1759122"/>
            <a:ext cx="2616334" cy="464843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C4DDEB1-FE1E-4BAE-BDA7-8190FE25BE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6" t="9680" r="31470" b="58772"/>
          <a:stretch/>
        </p:blipFill>
        <p:spPr>
          <a:xfrm>
            <a:off x="8612234" y="3313652"/>
            <a:ext cx="1115736" cy="64138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02F45D9-17CF-46B7-9335-5B09563765C5}"/>
              </a:ext>
            </a:extLst>
          </p:cNvPr>
          <p:cNvSpPr txBox="1"/>
          <p:nvPr/>
        </p:nvSpPr>
        <p:spPr>
          <a:xfrm>
            <a:off x="8393128" y="4289463"/>
            <a:ext cx="153279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sz="1100" dirty="0">
                <a:solidFill>
                  <a:schemeClr val="bg2">
                    <a:lumMod val="50000"/>
                  </a:schemeClr>
                </a:solidFill>
              </a:rPr>
              <a:t>Il n’y a plus de bouchon</a:t>
            </a:r>
          </a:p>
        </p:txBody>
      </p:sp>
      <p:pic>
        <p:nvPicPr>
          <p:cNvPr id="17" name="Image 16" descr="Une image contenant arts de la table, assiette, dessin, tasse&#10;&#10;Description générée automatiquement">
            <a:extLst>
              <a:ext uri="{FF2B5EF4-FFF2-40B4-BE49-F238E27FC236}">
                <a16:creationId xmlns:a16="http://schemas.microsoft.com/office/drawing/2014/main" id="{0ED24177-7F60-4FDD-BAFF-E51EC5024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27" y="4029804"/>
            <a:ext cx="768869" cy="31569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E60A0DC-1D12-4B1D-8E37-6BA906F84A4D}"/>
              </a:ext>
            </a:extLst>
          </p:cNvPr>
          <p:cNvSpPr txBox="1"/>
          <p:nvPr/>
        </p:nvSpPr>
        <p:spPr>
          <a:xfrm>
            <a:off x="1058351" y="140530"/>
            <a:ext cx="551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Les événements</a:t>
            </a:r>
          </a:p>
        </p:txBody>
      </p:sp>
    </p:spTree>
    <p:extLst>
      <p:ext uri="{BB962C8B-B14F-4D97-AF65-F5344CB8AC3E}">
        <p14:creationId xmlns:p14="http://schemas.microsoft.com/office/powerpoint/2010/main" val="174392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5B1CAE7-9E2C-4CD0-A429-35EC14251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51" y="1966809"/>
            <a:ext cx="2622685" cy="4635738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8D41722-08BE-431D-89BE-E6F2CD0B0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02" y="1947758"/>
            <a:ext cx="2616334" cy="465478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D781FC1-2D19-46AF-B8ED-C1D8F05B8BF0}"/>
              </a:ext>
            </a:extLst>
          </p:cNvPr>
          <p:cNvSpPr txBox="1"/>
          <p:nvPr/>
        </p:nvSpPr>
        <p:spPr>
          <a:xfrm>
            <a:off x="1058350" y="140530"/>
            <a:ext cx="6256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Troisième interface: La page d’historique</a:t>
            </a:r>
          </a:p>
          <a:p>
            <a:r>
              <a:rPr lang="fr-CA" sz="2000" dirty="0"/>
              <a:t>Chaque commandes terminés se retrouves dans l’accordéon et on peut les développer pour voir les détails.</a:t>
            </a:r>
          </a:p>
        </p:txBody>
      </p:sp>
    </p:spTree>
    <p:extLst>
      <p:ext uri="{BB962C8B-B14F-4D97-AF65-F5344CB8AC3E}">
        <p14:creationId xmlns:p14="http://schemas.microsoft.com/office/powerpoint/2010/main" val="364692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B639BAB-02D5-42A3-9EFF-F6E4AEF19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58" y="1701005"/>
            <a:ext cx="2616334" cy="46420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E9148F-E4E6-4C0E-97C4-CFB5A96A2A6F}"/>
              </a:ext>
            </a:extLst>
          </p:cNvPr>
          <p:cNvSpPr txBox="1"/>
          <p:nvPr/>
        </p:nvSpPr>
        <p:spPr>
          <a:xfrm>
            <a:off x="1665483" y="199253"/>
            <a:ext cx="5518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Le menu</a:t>
            </a:r>
          </a:p>
          <a:p>
            <a:r>
              <a:rPr lang="fr-CA" sz="2000" dirty="0"/>
              <a:t>Le menu permet de naviguer en les différentes pages et de se déconnecter.</a:t>
            </a:r>
          </a:p>
        </p:txBody>
      </p:sp>
    </p:spTree>
    <p:extLst>
      <p:ext uri="{BB962C8B-B14F-4D97-AF65-F5344CB8AC3E}">
        <p14:creationId xmlns:p14="http://schemas.microsoft.com/office/powerpoint/2010/main" val="4123200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110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Roy</dc:creator>
  <cp:lastModifiedBy>Maxime Roy</cp:lastModifiedBy>
  <cp:revision>13</cp:revision>
  <dcterms:created xsi:type="dcterms:W3CDTF">2020-04-20T20:16:34Z</dcterms:created>
  <dcterms:modified xsi:type="dcterms:W3CDTF">2020-04-20T21:03:54Z</dcterms:modified>
</cp:coreProperties>
</file>