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6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841DB7-C1B8-4306-B2BA-E62F428E1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5D75D6-31C6-47A7-B47C-004A947E2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F2D660-9413-4647-B32A-2FD33E39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547C-78A0-484C-A994-581C0BB3EB03}" type="datetimeFigureOut">
              <a:rPr lang="fr-CA" smtClean="0"/>
              <a:t>2020-04-08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BE90D1-C837-4435-B96B-456793D0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78EA15-9F76-4542-83B3-614C261B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44B0-CDE3-4891-B857-9702A9C880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92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0E3B92-8C0C-427C-89DC-BF30ED57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00D504-0E7B-4104-B986-7BF4E9984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D90839-11D9-49EA-BDDF-95FCF1FD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547C-78A0-484C-A994-581C0BB3EB03}" type="datetimeFigureOut">
              <a:rPr lang="fr-CA" smtClean="0"/>
              <a:t>2020-04-08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7D74DF-1396-43D7-8EFF-81D0D3E9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19B810-F7D8-4D1F-91DE-04B309A2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44B0-CDE3-4891-B857-9702A9C880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49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C6BF73-81A0-4D19-9AFA-075F6F57E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8D5DC9-F9D4-4820-983C-A7161F89F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C4871F-5356-4C22-B56A-2FC6D4AF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547C-78A0-484C-A994-581C0BB3EB03}" type="datetimeFigureOut">
              <a:rPr lang="fr-CA" smtClean="0"/>
              <a:t>2020-04-08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8FBEE3-1AF5-4320-B4E9-4D22EA2B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A795C9-8C2B-4292-A9D3-C518372E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44B0-CDE3-4891-B857-9702A9C880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932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4A47B-F463-44B5-9E12-DE3E339C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8058CA-4AA3-4F0D-A815-7FA7CF6AA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0DAE12-846D-4D33-B4B7-BDABC744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547C-78A0-484C-A994-581C0BB3EB03}" type="datetimeFigureOut">
              <a:rPr lang="fr-CA" smtClean="0"/>
              <a:t>2020-04-08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2A1B6E-26EC-4B1E-BAD2-59147209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654DE4-4D04-4E09-8734-D9C9A15C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44B0-CDE3-4891-B857-9702A9C880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51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0F4BB-1279-4F5B-9A1A-A278A761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E78898-E569-4647-B146-02A456B40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FB40C9-6B62-4B0A-AE1D-5DB6151D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547C-78A0-484C-A994-581C0BB3EB03}" type="datetimeFigureOut">
              <a:rPr lang="fr-CA" smtClean="0"/>
              <a:t>2020-04-08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453507-F74C-4D8C-B359-130493A2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48A9A-B88D-4EA5-BDCE-AE1462E5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44B0-CDE3-4891-B857-9702A9C880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44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4B060-8ECE-4025-88A0-BB251D1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92128F-53C3-495B-AC7E-EF1BD3CE3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77C9E3-5977-4F90-91B4-666679576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4CD467-E7B8-4F3E-BFEA-F37777C2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547C-78A0-484C-A994-581C0BB3EB03}" type="datetimeFigureOut">
              <a:rPr lang="fr-CA" smtClean="0"/>
              <a:t>2020-04-08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E73415-CF47-4333-B82B-0B383FEE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E581BF-73FD-46E0-8D96-202C1711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44B0-CDE3-4891-B857-9702A9C880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783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DDA36-1B35-4EC1-8CF5-BFC4BA47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13EE76-4AB1-46D2-85BC-724BD78B0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ADD73D-656B-45F1-B520-F570B16B4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2C312F-FD17-4297-B6F4-583D6CA50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30F6E7-6083-4090-97DE-5C46CB2EE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9047BF2-B16F-4573-98B4-E335429A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547C-78A0-484C-A994-581C0BB3EB03}" type="datetimeFigureOut">
              <a:rPr lang="fr-CA" smtClean="0"/>
              <a:t>2020-04-08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9C99DB0-7B0B-46A4-9359-40A884D6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707E0B-8BB5-4312-9904-BD16BB1D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44B0-CDE3-4891-B857-9702A9C880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7937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8D244-50BC-44E1-A65E-6BC8D6EB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3F2B90-24E4-43BA-BB85-3B15C9B7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547C-78A0-484C-A994-581C0BB3EB03}" type="datetimeFigureOut">
              <a:rPr lang="fr-CA" smtClean="0"/>
              <a:t>2020-04-08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D9F88C-DD1C-4EE2-97B0-D896A112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A18C9E-7C2E-46BB-81BE-8A3E494F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44B0-CDE3-4891-B857-9702A9C880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48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611AE1F-1864-4786-B26A-75C71557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547C-78A0-484C-A994-581C0BB3EB03}" type="datetimeFigureOut">
              <a:rPr lang="fr-CA" smtClean="0"/>
              <a:t>2020-04-08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928781-7445-4808-8225-7D4A37918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BDF20F-1027-4994-A796-A972C8CE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44B0-CDE3-4891-B857-9702A9C880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375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2760B-4D2E-4075-B1EE-4ED20DE87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E75887-0B61-4250-BE4F-CF836BDDD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563393-E511-4D1D-BF16-E59BB571F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FA1FC3-A782-40C3-9A14-9BD16CEB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547C-78A0-484C-A994-581C0BB3EB03}" type="datetimeFigureOut">
              <a:rPr lang="fr-CA" smtClean="0"/>
              <a:t>2020-04-08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8CF5F0-B4E1-4CB6-A815-3E9965CC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77E1BA-CAF3-4BC6-8B6F-D005286E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44B0-CDE3-4891-B857-9702A9C880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673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7F501-3771-4A32-9AD1-D1F7C7493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C18CD8-F1B9-441B-9FD0-904268630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2C3AC9-4D37-476E-89CE-E21AD4688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F56AE2-42D5-4A2E-B63B-E6AFCDF8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547C-78A0-484C-A994-581C0BB3EB03}" type="datetimeFigureOut">
              <a:rPr lang="fr-CA" smtClean="0"/>
              <a:t>2020-04-08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089102-E5AE-4156-985F-2D0AF6BB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4D8022-4B08-4DC9-A5E9-D1560CF0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44B0-CDE3-4891-B857-9702A9C880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764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24FE9A-B1F3-4C2D-9F05-FFE7870C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308879-5937-4C5A-922E-FEA7F0A5E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BBCBFD-601B-4E51-970B-A815256D1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F547C-78A0-484C-A994-581C0BB3EB03}" type="datetimeFigureOut">
              <a:rPr lang="fr-CA" smtClean="0"/>
              <a:t>2020-04-08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F6A79E-AD2B-4B1A-A7E2-701E95B9B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25EBDE-15C4-450E-8513-38E20A8B5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A44B0-CDE3-4891-B857-9702A9C880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3180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467473B-FCBF-4F17-B53A-5655C3618FE1}"/>
              </a:ext>
            </a:extLst>
          </p:cNvPr>
          <p:cNvSpPr/>
          <p:nvPr/>
        </p:nvSpPr>
        <p:spPr>
          <a:xfrm>
            <a:off x="7521387" y="4061012"/>
            <a:ext cx="4405475" cy="21923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Émoticône 3">
            <a:extLst>
              <a:ext uri="{FF2B5EF4-FFF2-40B4-BE49-F238E27FC236}">
                <a16:creationId xmlns:a16="http://schemas.microsoft.com/office/drawing/2014/main" id="{4EA2F83F-B138-4CE0-ABCE-0970886BF604}"/>
              </a:ext>
            </a:extLst>
          </p:cNvPr>
          <p:cNvSpPr/>
          <p:nvPr/>
        </p:nvSpPr>
        <p:spPr>
          <a:xfrm>
            <a:off x="543480" y="1481414"/>
            <a:ext cx="699247" cy="699247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21BD0B-AB23-4D11-B28E-EA5F0516FB22}"/>
              </a:ext>
            </a:extLst>
          </p:cNvPr>
          <p:cNvSpPr txBox="1"/>
          <p:nvPr/>
        </p:nvSpPr>
        <p:spPr>
          <a:xfrm>
            <a:off x="502022" y="2144805"/>
            <a:ext cx="84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ADF057-9F75-4C2C-9081-0D8A22A01CAC}"/>
              </a:ext>
            </a:extLst>
          </p:cNvPr>
          <p:cNvSpPr/>
          <p:nvPr/>
        </p:nvSpPr>
        <p:spPr>
          <a:xfrm>
            <a:off x="5082989" y="604653"/>
            <a:ext cx="6843874" cy="24249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81FC806-C1BB-4626-911B-15A301F2BA3F}"/>
              </a:ext>
            </a:extLst>
          </p:cNvPr>
          <p:cNvSpPr/>
          <p:nvPr/>
        </p:nvSpPr>
        <p:spPr>
          <a:xfrm>
            <a:off x="2371163" y="1348064"/>
            <a:ext cx="699247" cy="9659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C4F0960-351D-47D1-89FA-346F80EE64A6}"/>
              </a:ext>
            </a:extLst>
          </p:cNvPr>
          <p:cNvSpPr txBox="1"/>
          <p:nvPr/>
        </p:nvSpPr>
        <p:spPr>
          <a:xfrm>
            <a:off x="2095499" y="2383275"/>
            <a:ext cx="1250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Téléphone ou tablette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54FEC31-EE6C-4F3B-A571-763AEF1B99B1}"/>
              </a:ext>
            </a:extLst>
          </p:cNvPr>
          <p:cNvCxnSpPr>
            <a:stCxn id="4" idx="6"/>
            <a:endCxn id="7" idx="1"/>
          </p:cNvCxnSpPr>
          <p:nvPr/>
        </p:nvCxnSpPr>
        <p:spPr>
          <a:xfrm>
            <a:off x="1242727" y="1831038"/>
            <a:ext cx="1128436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9B2660F6-762C-405D-A861-3DBF914EB419}"/>
              </a:ext>
            </a:extLst>
          </p:cNvPr>
          <p:cNvSpPr txBox="1"/>
          <p:nvPr/>
        </p:nvSpPr>
        <p:spPr>
          <a:xfrm>
            <a:off x="6976225" y="263135"/>
            <a:ext cx="280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Machine virtuelle (Serveur)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6F41266-41F2-463A-A30A-A61D177ADFAB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3070410" y="1831037"/>
            <a:ext cx="2493860" cy="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B0602728-DD33-4177-A640-23C59905E770}"/>
              </a:ext>
            </a:extLst>
          </p:cNvPr>
          <p:cNvSpPr/>
          <p:nvPr/>
        </p:nvSpPr>
        <p:spPr>
          <a:xfrm>
            <a:off x="5564270" y="1252254"/>
            <a:ext cx="1621498" cy="115756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Site web</a:t>
            </a:r>
          </a:p>
          <a:p>
            <a:pPr algn="ctr"/>
            <a:endParaRPr lang="fr-CA" dirty="0">
              <a:solidFill>
                <a:schemeClr val="tx1"/>
              </a:solidFill>
            </a:endParaRPr>
          </a:p>
          <a:p>
            <a:pPr algn="ctr"/>
            <a:r>
              <a:rPr lang="fr-CA" dirty="0">
                <a:solidFill>
                  <a:schemeClr val="tx1"/>
                </a:solidFill>
              </a:rPr>
              <a:t>PHP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1A3AC80F-D563-4F31-A121-5261E8C696E7}"/>
              </a:ext>
            </a:extLst>
          </p:cNvPr>
          <p:cNvSpPr/>
          <p:nvPr/>
        </p:nvSpPr>
        <p:spPr>
          <a:xfrm>
            <a:off x="7915691" y="1238346"/>
            <a:ext cx="1621498" cy="1157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Base de données</a:t>
            </a:r>
          </a:p>
          <a:p>
            <a:pPr algn="ctr"/>
            <a:endParaRPr lang="fr-CA" dirty="0">
              <a:solidFill>
                <a:schemeClr val="tx1"/>
              </a:solidFill>
            </a:endParaRPr>
          </a:p>
          <a:p>
            <a:pPr algn="ctr"/>
            <a:r>
              <a:rPr lang="fr-CA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53104DB-B59A-4724-B318-AA7841E18C18}"/>
              </a:ext>
            </a:extLst>
          </p:cNvPr>
          <p:cNvSpPr txBox="1"/>
          <p:nvPr/>
        </p:nvSpPr>
        <p:spPr>
          <a:xfrm>
            <a:off x="3551691" y="1252254"/>
            <a:ext cx="988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http</a:t>
            </a:r>
          </a:p>
          <a:p>
            <a:pPr algn="ctr"/>
            <a:r>
              <a:rPr lang="fr-CA" dirty="0"/>
              <a:t>Port: 80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F3CAD47-1403-448B-A4A9-2EC86830A2E7}"/>
              </a:ext>
            </a:extLst>
          </p:cNvPr>
          <p:cNvSpPr/>
          <p:nvPr/>
        </p:nvSpPr>
        <p:spPr>
          <a:xfrm>
            <a:off x="10209966" y="1209668"/>
            <a:ext cx="1219200" cy="1242736"/>
          </a:xfrm>
          <a:prstGeom prst="roundRect">
            <a:avLst/>
          </a:prstGeom>
          <a:solidFill>
            <a:srgbClr val="A365D1"/>
          </a:solidFill>
          <a:ln w="28575"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Script</a:t>
            </a:r>
          </a:p>
          <a:p>
            <a:pPr algn="ctr"/>
            <a:endParaRPr lang="fr-CA" dirty="0">
              <a:solidFill>
                <a:schemeClr val="tx1"/>
              </a:solidFill>
            </a:endParaRPr>
          </a:p>
          <a:p>
            <a:pPr algn="ctr"/>
            <a:r>
              <a:rPr lang="fr-CA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A3B8B7E-F08D-440C-BE03-8E1027D97152}"/>
              </a:ext>
            </a:extLst>
          </p:cNvPr>
          <p:cNvSpPr/>
          <p:nvPr/>
        </p:nvSpPr>
        <p:spPr>
          <a:xfrm>
            <a:off x="10209966" y="4483210"/>
            <a:ext cx="1219200" cy="1242736"/>
          </a:xfrm>
          <a:prstGeom prst="roundRect">
            <a:avLst/>
          </a:prstGeom>
          <a:solidFill>
            <a:srgbClr val="A365D1"/>
          </a:solidFill>
          <a:ln w="28575"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Script</a:t>
            </a:r>
          </a:p>
          <a:p>
            <a:pPr algn="ctr"/>
            <a:endParaRPr lang="fr-CA" dirty="0">
              <a:solidFill>
                <a:schemeClr val="tx1"/>
              </a:solidFill>
            </a:endParaRPr>
          </a:p>
          <a:p>
            <a:pPr algn="ctr"/>
            <a:r>
              <a:rPr lang="fr-CA" dirty="0">
                <a:solidFill>
                  <a:schemeClr val="tx1"/>
                </a:solidFill>
              </a:rPr>
              <a:t>Python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8F59051-AC1B-4FA2-A0A8-7B493AFFFFB8}"/>
              </a:ext>
            </a:extLst>
          </p:cNvPr>
          <p:cNvCxnSpPr>
            <a:cxnSpLocks/>
            <a:stCxn id="23" idx="1"/>
            <a:endCxn id="20" idx="3"/>
          </p:cNvCxnSpPr>
          <p:nvPr/>
        </p:nvCxnSpPr>
        <p:spPr>
          <a:xfrm flipH="1" flipV="1">
            <a:off x="9537189" y="1817129"/>
            <a:ext cx="672777" cy="13907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BF89FD3-6DEE-443F-BE24-E79291E5E630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flipH="1">
            <a:off x="7185768" y="1817129"/>
            <a:ext cx="729923" cy="1390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074D3A3-7A1D-46E3-AAE6-45D44C12F8C0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10819566" y="2452404"/>
            <a:ext cx="0" cy="203080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818EABC8-CD47-4F28-9D14-15D82345A9BE}"/>
              </a:ext>
            </a:extLst>
          </p:cNvPr>
          <p:cNvSpPr txBox="1"/>
          <p:nvPr/>
        </p:nvSpPr>
        <p:spPr>
          <a:xfrm>
            <a:off x="10765776" y="3256482"/>
            <a:ext cx="116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err="1"/>
              <a:t>Mqtt</a:t>
            </a:r>
            <a:endParaRPr lang="fr-CA" dirty="0"/>
          </a:p>
          <a:p>
            <a:pPr algn="ctr"/>
            <a:r>
              <a:rPr lang="fr-CA" dirty="0"/>
              <a:t>Port: 1883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62319D8-B1FE-40FA-9E92-1073740E82C7}"/>
              </a:ext>
            </a:extLst>
          </p:cNvPr>
          <p:cNvSpPr txBox="1"/>
          <p:nvPr/>
        </p:nvSpPr>
        <p:spPr>
          <a:xfrm>
            <a:off x="10765776" y="417458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Publish</a:t>
            </a:r>
            <a:endParaRPr lang="fr-CA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CCF7D79-2014-48C8-87DF-7534E3AD8577}"/>
              </a:ext>
            </a:extLst>
          </p:cNvPr>
          <p:cNvSpPr txBox="1"/>
          <p:nvPr/>
        </p:nvSpPr>
        <p:spPr>
          <a:xfrm>
            <a:off x="10827809" y="2385610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Subscribe</a:t>
            </a:r>
            <a:endParaRPr lang="fr-CA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2FA5E86-1BC8-4A3B-BAC7-9C7F4F72D7EB}"/>
              </a:ext>
            </a:extLst>
          </p:cNvPr>
          <p:cNvSpPr txBox="1"/>
          <p:nvPr/>
        </p:nvSpPr>
        <p:spPr>
          <a:xfrm>
            <a:off x="7915691" y="3467807"/>
            <a:ext cx="210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Siemens S7-1200 (Automate)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78BADD95-CC34-4F00-85FB-70B9CFB10821}"/>
              </a:ext>
            </a:extLst>
          </p:cNvPr>
          <p:cNvSpPr/>
          <p:nvPr/>
        </p:nvSpPr>
        <p:spPr>
          <a:xfrm>
            <a:off x="8067534" y="4566709"/>
            <a:ext cx="1317812" cy="10757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Capteur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D806811-2CA8-49DE-AB1A-38E2921D56B0}"/>
              </a:ext>
            </a:extLst>
          </p:cNvPr>
          <p:cNvCxnSpPr>
            <a:cxnSpLocks/>
            <a:stCxn id="43" idx="3"/>
            <a:endCxn id="24" idx="1"/>
          </p:cNvCxnSpPr>
          <p:nvPr/>
        </p:nvCxnSpPr>
        <p:spPr>
          <a:xfrm>
            <a:off x="9385346" y="5104578"/>
            <a:ext cx="824620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CB12C992-AC87-4650-80B1-6B134FB23D24}"/>
              </a:ext>
            </a:extLst>
          </p:cNvPr>
          <p:cNvSpPr txBox="1"/>
          <p:nvPr/>
        </p:nvSpPr>
        <p:spPr>
          <a:xfrm>
            <a:off x="3218921" y="3467806"/>
            <a:ext cx="3186097" cy="646331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Raspberry Pi pour la simulation (Maintenant juste le script)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BCB35B08-BED2-441C-B81F-FB84CD4AF072}"/>
              </a:ext>
            </a:extLst>
          </p:cNvPr>
          <p:cNvCxnSpPr>
            <a:cxnSpLocks/>
            <a:stCxn id="48" idx="3"/>
            <a:endCxn id="42" idx="1"/>
          </p:cNvCxnSpPr>
          <p:nvPr/>
        </p:nvCxnSpPr>
        <p:spPr>
          <a:xfrm>
            <a:off x="6405018" y="3790972"/>
            <a:ext cx="151067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5983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47</Words>
  <Application>Microsoft Office PowerPoint</Application>
  <PresentationFormat>Grand écran</PresentationFormat>
  <Paragraphs>24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Roy</dc:creator>
  <cp:lastModifiedBy>Maxime Roy</cp:lastModifiedBy>
  <cp:revision>9</cp:revision>
  <dcterms:created xsi:type="dcterms:W3CDTF">2020-04-08T14:39:29Z</dcterms:created>
  <dcterms:modified xsi:type="dcterms:W3CDTF">2020-04-08T15:27:27Z</dcterms:modified>
</cp:coreProperties>
</file>