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20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778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14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926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0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902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62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17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323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36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28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3FC2A8-83AB-4BB4-BB9D-D01C57868A4C}" type="datetimeFigureOut">
              <a:rPr lang="fr-CA" smtClean="0"/>
              <a:t>2020-04-23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3E8A97-5759-4D8D-A84A-30BD31D93D49}" type="slidenum">
              <a:rPr lang="fr-CA" smtClean="0"/>
              <a:t>‹N°›</a:t>
            </a:fld>
            <a:endParaRPr lang="fr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1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9816E-3F1D-4AC8-8216-3F69C77E2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Défi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96FD40-4BED-4A3C-9ACC-628B9096D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Maxime Roy et </a:t>
            </a:r>
            <a:r>
              <a:rPr lang="fr-CA" dirty="0" err="1"/>
              <a:t>Louca</a:t>
            </a:r>
            <a:r>
              <a:rPr lang="fr-CA" dirty="0"/>
              <a:t> </a:t>
            </a:r>
            <a:r>
              <a:rPr lang="fr-CA" dirty="0" err="1"/>
              <a:t>Létourneau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5A38C0-DB8B-4789-B678-0E5D6C074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798" y="563129"/>
            <a:ext cx="7531637" cy="254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7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8DBCFB-5FE9-4A30-A42C-87D7706F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Pourquoi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E3CB2-C47C-4444-A12F-9D111164A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Raspberry 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Capteur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Apprentissage</a:t>
            </a:r>
          </a:p>
        </p:txBody>
      </p:sp>
    </p:spTree>
    <p:extLst>
      <p:ext uri="{BB962C8B-B14F-4D97-AF65-F5344CB8AC3E}">
        <p14:creationId xmlns:p14="http://schemas.microsoft.com/office/powerpoint/2010/main" val="232102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E0F08-46EC-4AE7-8C2D-4D3DA348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601A3F-901A-4892-BBEF-B169CDB7E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1</a:t>
            </a:r>
            <a:r>
              <a:rPr lang="fr-CA" baseline="30000" dirty="0"/>
              <a:t>er</a:t>
            </a:r>
            <a:r>
              <a:rPr lang="fr-CA" dirty="0"/>
              <a:t> version: 20 février 1991 (c: 1978)</a:t>
            </a:r>
          </a:p>
        </p:txBody>
      </p:sp>
    </p:spTree>
    <p:extLst>
      <p:ext uri="{BB962C8B-B14F-4D97-AF65-F5344CB8AC3E}">
        <p14:creationId xmlns:p14="http://schemas.microsoft.com/office/powerpoint/2010/main" val="261989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F9CE6-7C25-4745-A904-7653FFFA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A3EACC-3C4A-4679-AF15-D71236A47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937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B38F8-0B04-4FD9-A29A-589678B3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FE5EB-60F5-498D-9EE5-3540A4B70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6100662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23</Words>
  <Application>Microsoft Office PowerPoint</Application>
  <PresentationFormat>Grand écran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Rétrospective</vt:lpstr>
      <vt:lpstr>Défi</vt:lpstr>
      <vt:lpstr>Pourquoi</vt:lpstr>
      <vt:lpstr>Python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</dc:title>
  <dc:creator>Maxime Roy</dc:creator>
  <cp:lastModifiedBy>Maxime Roy</cp:lastModifiedBy>
  <cp:revision>9</cp:revision>
  <dcterms:created xsi:type="dcterms:W3CDTF">2020-04-23T15:25:31Z</dcterms:created>
  <dcterms:modified xsi:type="dcterms:W3CDTF">2020-04-23T15:45:37Z</dcterms:modified>
</cp:coreProperties>
</file>