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4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5.svg"/><Relationship Id="rId2" Type="http://schemas.openxmlformats.org/officeDocument/2006/relationships/image" Target="../media/image20.png"/><Relationship Id="rId1" Type="http://schemas.openxmlformats.org/officeDocument/2006/relationships/hyperlink" Target="file:///C:\Users\maxime.smet\Immaculata%20Instituut\6ADB%206BIW-SoftOnt#2024-2025 - Documenten\aaWerkmappen\6ADB - Smet Maxime\GitHub\MaximeS-immalle.github.io\minionderneming\onderneming.html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xime.smet\Immaculata%20Instituut\6ADB%206BIW-SoftOnt%20%232024-2025%20-%20Documenten\aaWerkmappen\6ADB%20-%20Smet%20Maxime\GitHub\MaximeS-immalle.github.io\minionderneming\onderneming.html" TargetMode="External"/><Relationship Id="rId7" Type="http://schemas.openxmlformats.org/officeDocument/2006/relationships/image" Target="../media/image15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514C8-CEC3-44E0-BB0D-340B9ACC96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27207-285A-4742-B438-5E22B680FB90}">
      <dgm:prSet/>
      <dgm:spPr/>
      <dgm:t>
        <a:bodyPr/>
        <a:lstStyle/>
        <a:p>
          <a:r>
            <a:rPr lang="en-US"/>
            <a:t>• Innovatief Ontwerp: Veiligheid door een draad door de mouwen van je jas.</a:t>
          </a:r>
        </a:p>
      </dgm:t>
    </dgm:pt>
    <dgm:pt modelId="{72E20EF7-A884-4113-AEE2-DA8DB4C803F8}" type="parTrans" cxnId="{A844CD24-22F9-4DF1-98DA-595DA317FA45}">
      <dgm:prSet/>
      <dgm:spPr/>
      <dgm:t>
        <a:bodyPr/>
        <a:lstStyle/>
        <a:p>
          <a:endParaRPr lang="en-US"/>
        </a:p>
      </dgm:t>
    </dgm:pt>
    <dgm:pt modelId="{ABC75FB0-AC0D-4F1E-BEC3-4D3186E53D01}" type="sibTrans" cxnId="{A844CD24-22F9-4DF1-98DA-595DA317FA45}">
      <dgm:prSet/>
      <dgm:spPr/>
      <dgm:t>
        <a:bodyPr/>
        <a:lstStyle/>
        <a:p>
          <a:endParaRPr lang="en-US"/>
        </a:p>
      </dgm:t>
    </dgm:pt>
    <dgm:pt modelId="{2790D4CE-BEFC-4391-87EE-6ACFA347D478}">
      <dgm:prSet/>
      <dgm:spPr/>
      <dgm:t>
        <a:bodyPr/>
        <a:lstStyle/>
        <a:p>
          <a:r>
            <a:rPr lang="en-US"/>
            <a:t>• Betaalbaar &amp; Toegankelijk: Voor kleine én grote instellingen.</a:t>
          </a:r>
        </a:p>
      </dgm:t>
    </dgm:pt>
    <dgm:pt modelId="{3CC0F677-AB41-4453-9EDD-786E68FB3316}" type="parTrans" cxnId="{E2C13BB0-307F-4FA5-A287-70C0FF694A1D}">
      <dgm:prSet/>
      <dgm:spPr/>
      <dgm:t>
        <a:bodyPr/>
        <a:lstStyle/>
        <a:p>
          <a:endParaRPr lang="en-US"/>
        </a:p>
      </dgm:t>
    </dgm:pt>
    <dgm:pt modelId="{A9C38623-B02C-40E9-9BB9-A6D7D6656E06}" type="sibTrans" cxnId="{E2C13BB0-307F-4FA5-A287-70C0FF694A1D}">
      <dgm:prSet/>
      <dgm:spPr/>
      <dgm:t>
        <a:bodyPr/>
        <a:lstStyle/>
        <a:p>
          <a:endParaRPr lang="en-US"/>
        </a:p>
      </dgm:t>
    </dgm:pt>
    <dgm:pt modelId="{51F70A7B-9AE7-4A2C-946B-B0FCE7B0D421}">
      <dgm:prSet/>
      <dgm:spPr/>
      <dgm:t>
        <a:bodyPr/>
        <a:lstStyle/>
        <a:p>
          <a:r>
            <a:rPr lang="en-US"/>
            <a:t>• Veiligheid &amp; Gemak: Eenvoudig en snel te gebruiken.</a:t>
          </a:r>
        </a:p>
      </dgm:t>
    </dgm:pt>
    <dgm:pt modelId="{9ACAFF9C-D3E3-4F07-B5D2-1167C8C94935}" type="parTrans" cxnId="{A9337817-6A8A-413D-A1BA-A33CA0BA8F38}">
      <dgm:prSet/>
      <dgm:spPr/>
      <dgm:t>
        <a:bodyPr/>
        <a:lstStyle/>
        <a:p>
          <a:endParaRPr lang="en-US"/>
        </a:p>
      </dgm:t>
    </dgm:pt>
    <dgm:pt modelId="{CE3C35E4-FA17-486F-BBCE-B30D561370A0}" type="sibTrans" cxnId="{A9337817-6A8A-413D-A1BA-A33CA0BA8F38}">
      <dgm:prSet/>
      <dgm:spPr/>
      <dgm:t>
        <a:bodyPr/>
        <a:lstStyle/>
        <a:p>
          <a:endParaRPr lang="en-US"/>
        </a:p>
      </dgm:t>
    </dgm:pt>
    <dgm:pt modelId="{AAB8AE8A-377B-48B7-8931-D091A4052A05}" type="pres">
      <dgm:prSet presAssocID="{F2E514C8-CEC3-44E0-BB0D-340B9ACC96A0}" presName="root" presStyleCnt="0">
        <dgm:presLayoutVars>
          <dgm:dir/>
          <dgm:resizeHandles val="exact"/>
        </dgm:presLayoutVars>
      </dgm:prSet>
      <dgm:spPr/>
    </dgm:pt>
    <dgm:pt modelId="{2C18B0FA-60E8-4B0F-8C13-34C98ED73E1A}" type="pres">
      <dgm:prSet presAssocID="{CF727207-285A-4742-B438-5E22B680FB90}" presName="compNode" presStyleCnt="0"/>
      <dgm:spPr/>
    </dgm:pt>
    <dgm:pt modelId="{547659E9-069C-40E2-8A18-B76D0C2B7EF7}" type="pres">
      <dgm:prSet presAssocID="{CF727207-285A-4742-B438-5E22B680FB90}" presName="bgRect" presStyleLbl="bgShp" presStyleIdx="0" presStyleCnt="3"/>
      <dgm:spPr/>
    </dgm:pt>
    <dgm:pt modelId="{67AA1C90-B0A2-4B3B-BCA6-CD8F0ADB580A}" type="pres">
      <dgm:prSet presAssocID="{CF727207-285A-4742-B438-5E22B680F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B62C45D-A1F1-4C5F-A6E9-BE997D0B157D}" type="pres">
      <dgm:prSet presAssocID="{CF727207-285A-4742-B438-5E22B680FB90}" presName="spaceRect" presStyleCnt="0"/>
      <dgm:spPr/>
    </dgm:pt>
    <dgm:pt modelId="{4B8A7F6B-FC0A-4447-B86B-961540C9BF71}" type="pres">
      <dgm:prSet presAssocID="{CF727207-285A-4742-B438-5E22B680FB90}" presName="parTx" presStyleLbl="revTx" presStyleIdx="0" presStyleCnt="3">
        <dgm:presLayoutVars>
          <dgm:chMax val="0"/>
          <dgm:chPref val="0"/>
        </dgm:presLayoutVars>
      </dgm:prSet>
      <dgm:spPr/>
    </dgm:pt>
    <dgm:pt modelId="{70C3F5CF-298A-49A9-B02B-609B4EF5752C}" type="pres">
      <dgm:prSet presAssocID="{ABC75FB0-AC0D-4F1E-BEC3-4D3186E53D01}" presName="sibTrans" presStyleCnt="0"/>
      <dgm:spPr/>
    </dgm:pt>
    <dgm:pt modelId="{5C4998A1-DB6B-4AB5-9A51-D0CCA54989E5}" type="pres">
      <dgm:prSet presAssocID="{2790D4CE-BEFC-4391-87EE-6ACFA347D478}" presName="compNode" presStyleCnt="0"/>
      <dgm:spPr/>
    </dgm:pt>
    <dgm:pt modelId="{D47D2373-41C9-4D02-B709-F5FE55404C86}" type="pres">
      <dgm:prSet presAssocID="{2790D4CE-BEFC-4391-87EE-6ACFA347D478}" presName="bgRect" presStyleLbl="bgShp" presStyleIdx="1" presStyleCnt="3"/>
      <dgm:spPr/>
    </dgm:pt>
    <dgm:pt modelId="{F45458AD-E22F-45DC-95AC-5C44C5AABDE5}" type="pres">
      <dgm:prSet presAssocID="{2790D4CE-BEFC-4391-87EE-6ACFA347D4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6C51D01-B11B-46AB-BE2D-DCA1E91698E6}" type="pres">
      <dgm:prSet presAssocID="{2790D4CE-BEFC-4391-87EE-6ACFA347D478}" presName="spaceRect" presStyleCnt="0"/>
      <dgm:spPr/>
    </dgm:pt>
    <dgm:pt modelId="{2E4A3021-4FC3-42B8-AAFF-278D5C01072B}" type="pres">
      <dgm:prSet presAssocID="{2790D4CE-BEFC-4391-87EE-6ACFA347D478}" presName="parTx" presStyleLbl="revTx" presStyleIdx="1" presStyleCnt="3">
        <dgm:presLayoutVars>
          <dgm:chMax val="0"/>
          <dgm:chPref val="0"/>
        </dgm:presLayoutVars>
      </dgm:prSet>
      <dgm:spPr/>
    </dgm:pt>
    <dgm:pt modelId="{09633EB0-DF39-445B-A75F-F50CE7BF9CFB}" type="pres">
      <dgm:prSet presAssocID="{A9C38623-B02C-40E9-9BB9-A6D7D6656E06}" presName="sibTrans" presStyleCnt="0"/>
      <dgm:spPr/>
    </dgm:pt>
    <dgm:pt modelId="{C21DF3DF-FB6D-4A52-A8E1-69A6E24B876B}" type="pres">
      <dgm:prSet presAssocID="{51F70A7B-9AE7-4A2C-946B-B0FCE7B0D421}" presName="compNode" presStyleCnt="0"/>
      <dgm:spPr/>
    </dgm:pt>
    <dgm:pt modelId="{AB9D80C3-8129-4642-8BCB-95A9E12AB424}" type="pres">
      <dgm:prSet presAssocID="{51F70A7B-9AE7-4A2C-946B-B0FCE7B0D421}" presName="bgRect" presStyleLbl="bgShp" presStyleIdx="2" presStyleCnt="3"/>
      <dgm:spPr/>
    </dgm:pt>
    <dgm:pt modelId="{8B73DCA8-0E6D-4ACF-B8BD-4DE1F25FEB65}" type="pres">
      <dgm:prSet presAssocID="{51F70A7B-9AE7-4A2C-946B-B0FCE7B0D4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D82D42-D13A-4B9C-895D-C155414AFEB9}" type="pres">
      <dgm:prSet presAssocID="{51F70A7B-9AE7-4A2C-946B-B0FCE7B0D421}" presName="spaceRect" presStyleCnt="0"/>
      <dgm:spPr/>
    </dgm:pt>
    <dgm:pt modelId="{7D276D08-34C8-4DFC-A286-8D9CCAC9E184}" type="pres">
      <dgm:prSet presAssocID="{51F70A7B-9AE7-4A2C-946B-B0FCE7B0D4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325B01-BC71-4BBD-9245-135A45799204}" type="presOf" srcId="{F2E514C8-CEC3-44E0-BB0D-340B9ACC96A0}" destId="{AAB8AE8A-377B-48B7-8931-D091A4052A05}" srcOrd="0" destOrd="0" presId="urn:microsoft.com/office/officeart/2018/2/layout/IconVerticalSolidList"/>
    <dgm:cxn modelId="{A9337817-6A8A-413D-A1BA-A33CA0BA8F38}" srcId="{F2E514C8-CEC3-44E0-BB0D-340B9ACC96A0}" destId="{51F70A7B-9AE7-4A2C-946B-B0FCE7B0D421}" srcOrd="2" destOrd="0" parTransId="{9ACAFF9C-D3E3-4F07-B5D2-1167C8C94935}" sibTransId="{CE3C35E4-FA17-486F-BBCE-B30D561370A0}"/>
    <dgm:cxn modelId="{A844CD24-22F9-4DF1-98DA-595DA317FA45}" srcId="{F2E514C8-CEC3-44E0-BB0D-340B9ACC96A0}" destId="{CF727207-285A-4742-B438-5E22B680FB90}" srcOrd="0" destOrd="0" parTransId="{72E20EF7-A884-4113-AEE2-DA8DB4C803F8}" sibTransId="{ABC75FB0-AC0D-4F1E-BEC3-4D3186E53D01}"/>
    <dgm:cxn modelId="{03DB195F-13F1-4AB0-8B11-DA1D48D272DE}" type="presOf" srcId="{2790D4CE-BEFC-4391-87EE-6ACFA347D478}" destId="{2E4A3021-4FC3-42B8-AAFF-278D5C01072B}" srcOrd="0" destOrd="0" presId="urn:microsoft.com/office/officeart/2018/2/layout/IconVerticalSolidList"/>
    <dgm:cxn modelId="{E2C13BB0-307F-4FA5-A287-70C0FF694A1D}" srcId="{F2E514C8-CEC3-44E0-BB0D-340B9ACC96A0}" destId="{2790D4CE-BEFC-4391-87EE-6ACFA347D478}" srcOrd="1" destOrd="0" parTransId="{3CC0F677-AB41-4453-9EDD-786E68FB3316}" sibTransId="{A9C38623-B02C-40E9-9BB9-A6D7D6656E06}"/>
    <dgm:cxn modelId="{85CB04E9-A15E-4682-8038-FF472EFD5719}" type="presOf" srcId="{CF727207-285A-4742-B438-5E22B680FB90}" destId="{4B8A7F6B-FC0A-4447-B86B-961540C9BF71}" srcOrd="0" destOrd="0" presId="urn:microsoft.com/office/officeart/2018/2/layout/IconVerticalSolidList"/>
    <dgm:cxn modelId="{6A7C9CF4-B289-4ED8-9A64-F272B2B09766}" type="presOf" srcId="{51F70A7B-9AE7-4A2C-946B-B0FCE7B0D421}" destId="{7D276D08-34C8-4DFC-A286-8D9CCAC9E184}" srcOrd="0" destOrd="0" presId="urn:microsoft.com/office/officeart/2018/2/layout/IconVerticalSolidList"/>
    <dgm:cxn modelId="{4DAB1B46-D7B5-4466-8033-6C6C21D21F20}" type="presParOf" srcId="{AAB8AE8A-377B-48B7-8931-D091A4052A05}" destId="{2C18B0FA-60E8-4B0F-8C13-34C98ED73E1A}" srcOrd="0" destOrd="0" presId="urn:microsoft.com/office/officeart/2018/2/layout/IconVerticalSolidList"/>
    <dgm:cxn modelId="{15DAEA24-62B0-4C03-AC11-24B2C2557044}" type="presParOf" srcId="{2C18B0FA-60E8-4B0F-8C13-34C98ED73E1A}" destId="{547659E9-069C-40E2-8A18-B76D0C2B7EF7}" srcOrd="0" destOrd="0" presId="urn:microsoft.com/office/officeart/2018/2/layout/IconVerticalSolidList"/>
    <dgm:cxn modelId="{F3E176C7-FAA3-4447-928A-8D7261F04B6E}" type="presParOf" srcId="{2C18B0FA-60E8-4B0F-8C13-34C98ED73E1A}" destId="{67AA1C90-B0A2-4B3B-BCA6-CD8F0ADB580A}" srcOrd="1" destOrd="0" presId="urn:microsoft.com/office/officeart/2018/2/layout/IconVerticalSolidList"/>
    <dgm:cxn modelId="{3EDCBBC4-9366-4119-91CE-B9A4432E2FF2}" type="presParOf" srcId="{2C18B0FA-60E8-4B0F-8C13-34C98ED73E1A}" destId="{3B62C45D-A1F1-4C5F-A6E9-BE997D0B157D}" srcOrd="2" destOrd="0" presId="urn:microsoft.com/office/officeart/2018/2/layout/IconVerticalSolidList"/>
    <dgm:cxn modelId="{D21F8F1C-0F7D-4A04-B36B-738D79B47D2C}" type="presParOf" srcId="{2C18B0FA-60E8-4B0F-8C13-34C98ED73E1A}" destId="{4B8A7F6B-FC0A-4447-B86B-961540C9BF71}" srcOrd="3" destOrd="0" presId="urn:microsoft.com/office/officeart/2018/2/layout/IconVerticalSolidList"/>
    <dgm:cxn modelId="{483F08C4-9A7D-4995-8124-925E412E5AA3}" type="presParOf" srcId="{AAB8AE8A-377B-48B7-8931-D091A4052A05}" destId="{70C3F5CF-298A-49A9-B02B-609B4EF5752C}" srcOrd="1" destOrd="0" presId="urn:microsoft.com/office/officeart/2018/2/layout/IconVerticalSolidList"/>
    <dgm:cxn modelId="{E74D9523-4B60-4622-99E1-522812FBB53F}" type="presParOf" srcId="{AAB8AE8A-377B-48B7-8931-D091A4052A05}" destId="{5C4998A1-DB6B-4AB5-9A51-D0CCA54989E5}" srcOrd="2" destOrd="0" presId="urn:microsoft.com/office/officeart/2018/2/layout/IconVerticalSolidList"/>
    <dgm:cxn modelId="{35D14AF3-1467-4432-A0B2-45052328621E}" type="presParOf" srcId="{5C4998A1-DB6B-4AB5-9A51-D0CCA54989E5}" destId="{D47D2373-41C9-4D02-B709-F5FE55404C86}" srcOrd="0" destOrd="0" presId="urn:microsoft.com/office/officeart/2018/2/layout/IconVerticalSolidList"/>
    <dgm:cxn modelId="{E4F0D95C-5595-41CF-B5A1-E89E67FFEABD}" type="presParOf" srcId="{5C4998A1-DB6B-4AB5-9A51-D0CCA54989E5}" destId="{F45458AD-E22F-45DC-95AC-5C44C5AABDE5}" srcOrd="1" destOrd="0" presId="urn:microsoft.com/office/officeart/2018/2/layout/IconVerticalSolidList"/>
    <dgm:cxn modelId="{B02F66E1-4EE1-4565-AD75-9F2AFC241300}" type="presParOf" srcId="{5C4998A1-DB6B-4AB5-9A51-D0CCA54989E5}" destId="{E6C51D01-B11B-46AB-BE2D-DCA1E91698E6}" srcOrd="2" destOrd="0" presId="urn:microsoft.com/office/officeart/2018/2/layout/IconVerticalSolidList"/>
    <dgm:cxn modelId="{C3228D0B-62B9-4C50-B33F-7D28B5C17D39}" type="presParOf" srcId="{5C4998A1-DB6B-4AB5-9A51-D0CCA54989E5}" destId="{2E4A3021-4FC3-42B8-AAFF-278D5C01072B}" srcOrd="3" destOrd="0" presId="urn:microsoft.com/office/officeart/2018/2/layout/IconVerticalSolidList"/>
    <dgm:cxn modelId="{0E11EDFA-CDE3-4DD9-976E-997735615EE0}" type="presParOf" srcId="{AAB8AE8A-377B-48B7-8931-D091A4052A05}" destId="{09633EB0-DF39-445B-A75F-F50CE7BF9CFB}" srcOrd="3" destOrd="0" presId="urn:microsoft.com/office/officeart/2018/2/layout/IconVerticalSolidList"/>
    <dgm:cxn modelId="{041AE4A5-8237-485F-BA8C-41BB2D9BFFA4}" type="presParOf" srcId="{AAB8AE8A-377B-48B7-8931-D091A4052A05}" destId="{C21DF3DF-FB6D-4A52-A8E1-69A6E24B876B}" srcOrd="4" destOrd="0" presId="urn:microsoft.com/office/officeart/2018/2/layout/IconVerticalSolidList"/>
    <dgm:cxn modelId="{F9924D1D-0F3E-4262-80A2-841FEADDA2BD}" type="presParOf" srcId="{C21DF3DF-FB6D-4A52-A8E1-69A6E24B876B}" destId="{AB9D80C3-8129-4642-8BCB-95A9E12AB424}" srcOrd="0" destOrd="0" presId="urn:microsoft.com/office/officeart/2018/2/layout/IconVerticalSolidList"/>
    <dgm:cxn modelId="{94E1019B-886C-47A5-9A6D-5696B75CF5E2}" type="presParOf" srcId="{C21DF3DF-FB6D-4A52-A8E1-69A6E24B876B}" destId="{8B73DCA8-0E6D-4ACF-B8BD-4DE1F25FEB65}" srcOrd="1" destOrd="0" presId="urn:microsoft.com/office/officeart/2018/2/layout/IconVerticalSolidList"/>
    <dgm:cxn modelId="{5739118B-9357-4C9C-AB28-348A2E6EC70E}" type="presParOf" srcId="{C21DF3DF-FB6D-4A52-A8E1-69A6E24B876B}" destId="{18D82D42-D13A-4B9C-895D-C155414AFEB9}" srcOrd="2" destOrd="0" presId="urn:microsoft.com/office/officeart/2018/2/layout/IconVerticalSolidList"/>
    <dgm:cxn modelId="{B1DA47AF-B288-4C80-BCB8-6DE617F68F2D}" type="presParOf" srcId="{C21DF3DF-FB6D-4A52-A8E1-69A6E24B876B}" destId="{7D276D08-34C8-4DFC-A286-8D9CCAC9E1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A3CBA-7CD1-4B5C-AE0A-5F80F98CFF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70F319-59B2-4BC1-8817-95952F2279C4}">
      <dgm:prSet/>
      <dgm:spPr/>
      <dgm:t>
        <a:bodyPr/>
        <a:lstStyle/>
        <a:p>
          <a:r>
            <a:rPr lang="en-US"/>
            <a:t>• Waar kan Hang&amp;Lock worden gebruikt?</a:t>
          </a:r>
        </a:p>
      </dgm:t>
    </dgm:pt>
    <dgm:pt modelId="{D25DE90C-DA4F-4203-AD8D-233D375A683B}" type="parTrans" cxnId="{4FD57D7F-EA99-4DE7-A861-8601C8DDF222}">
      <dgm:prSet/>
      <dgm:spPr/>
      <dgm:t>
        <a:bodyPr/>
        <a:lstStyle/>
        <a:p>
          <a:endParaRPr lang="en-US"/>
        </a:p>
      </dgm:t>
    </dgm:pt>
    <dgm:pt modelId="{4943FE46-92CF-4A8A-AA75-67B4462250C0}" type="sibTrans" cxnId="{4FD57D7F-EA99-4DE7-A861-8601C8DDF222}">
      <dgm:prSet/>
      <dgm:spPr/>
      <dgm:t>
        <a:bodyPr/>
        <a:lstStyle/>
        <a:p>
          <a:endParaRPr lang="en-US"/>
        </a:p>
      </dgm:t>
    </dgm:pt>
    <dgm:pt modelId="{5534844A-05EF-45DE-880D-AF4856747D7F}">
      <dgm:prSet/>
      <dgm:spPr/>
      <dgm:t>
        <a:bodyPr/>
        <a:lstStyle/>
        <a:p>
          <a:r>
            <a:rPr lang="en-US"/>
            <a:t>- Scholen: Voor studenten en docenten.</a:t>
          </a:r>
        </a:p>
      </dgm:t>
    </dgm:pt>
    <dgm:pt modelId="{B86A54A2-94A9-4336-8F17-6349B584F62E}" type="parTrans" cxnId="{D5E03572-FF21-4AA1-810C-A5AE8ABCDE93}">
      <dgm:prSet/>
      <dgm:spPr/>
      <dgm:t>
        <a:bodyPr/>
        <a:lstStyle/>
        <a:p>
          <a:endParaRPr lang="en-US"/>
        </a:p>
      </dgm:t>
    </dgm:pt>
    <dgm:pt modelId="{DE0F96D0-8087-42E0-988B-F3384B4BB303}" type="sibTrans" cxnId="{D5E03572-FF21-4AA1-810C-A5AE8ABCDE93}">
      <dgm:prSet/>
      <dgm:spPr/>
      <dgm:t>
        <a:bodyPr/>
        <a:lstStyle/>
        <a:p>
          <a:endParaRPr lang="en-US"/>
        </a:p>
      </dgm:t>
    </dgm:pt>
    <dgm:pt modelId="{CB2F7783-AEE8-466F-9E3A-83FA4CE2E017}">
      <dgm:prSet/>
      <dgm:spPr/>
      <dgm:t>
        <a:bodyPr/>
        <a:lstStyle/>
        <a:p>
          <a:r>
            <a:rPr lang="en-US"/>
            <a:t>- Sportscholen: Beveilig persoonlijke bezittingen tijdens trainingen.</a:t>
          </a:r>
        </a:p>
      </dgm:t>
    </dgm:pt>
    <dgm:pt modelId="{12A7D2FB-BF93-40D2-9097-D36571E3B4E8}" type="parTrans" cxnId="{56A773EF-A4FE-4152-84A3-DA6879ADD194}">
      <dgm:prSet/>
      <dgm:spPr/>
      <dgm:t>
        <a:bodyPr/>
        <a:lstStyle/>
        <a:p>
          <a:endParaRPr lang="en-US"/>
        </a:p>
      </dgm:t>
    </dgm:pt>
    <dgm:pt modelId="{4236E006-1D81-492C-8E8C-090A0D410E36}" type="sibTrans" cxnId="{56A773EF-A4FE-4152-84A3-DA6879ADD194}">
      <dgm:prSet/>
      <dgm:spPr/>
      <dgm:t>
        <a:bodyPr/>
        <a:lstStyle/>
        <a:p>
          <a:endParaRPr lang="en-US"/>
        </a:p>
      </dgm:t>
    </dgm:pt>
    <dgm:pt modelId="{CA904EEE-ED91-4151-B316-EF3CBA619AB2}">
      <dgm:prSet/>
      <dgm:spPr/>
      <dgm:t>
        <a:bodyPr/>
        <a:lstStyle/>
        <a:p>
          <a:r>
            <a:rPr lang="en-US"/>
            <a:t>- Bioscopen: Bescherm jassen en tassen tijdens filmvoorstellingen.</a:t>
          </a:r>
        </a:p>
      </dgm:t>
    </dgm:pt>
    <dgm:pt modelId="{2355C9FA-574B-40A2-ADF7-6F0603C37BA4}" type="parTrans" cxnId="{E3EBFB0D-50AB-4F2D-B54C-9160C849EF16}">
      <dgm:prSet/>
      <dgm:spPr/>
      <dgm:t>
        <a:bodyPr/>
        <a:lstStyle/>
        <a:p>
          <a:endParaRPr lang="en-US"/>
        </a:p>
      </dgm:t>
    </dgm:pt>
    <dgm:pt modelId="{FFB61AA5-1485-4368-ADC3-E9A97580EBD4}" type="sibTrans" cxnId="{E3EBFB0D-50AB-4F2D-B54C-9160C849EF16}">
      <dgm:prSet/>
      <dgm:spPr/>
      <dgm:t>
        <a:bodyPr/>
        <a:lstStyle/>
        <a:p>
          <a:endParaRPr lang="en-US"/>
        </a:p>
      </dgm:t>
    </dgm:pt>
    <dgm:pt modelId="{31A58010-9081-4610-9453-C81FD7280E56}">
      <dgm:prSet/>
      <dgm:spPr/>
      <dgm:t>
        <a:bodyPr/>
        <a:lstStyle/>
        <a:p>
          <a:r>
            <a:rPr lang="en-US"/>
            <a:t>- Andere openbare plaatsen: Theaters, evenementenlocaties, enzovoort.</a:t>
          </a:r>
        </a:p>
      </dgm:t>
    </dgm:pt>
    <dgm:pt modelId="{A8D0D0E9-F4A5-4DA1-93A2-F15C7CD9AB52}" type="parTrans" cxnId="{656DB204-D165-49C9-A97C-FD0B01F1244B}">
      <dgm:prSet/>
      <dgm:spPr/>
      <dgm:t>
        <a:bodyPr/>
        <a:lstStyle/>
        <a:p>
          <a:endParaRPr lang="en-US"/>
        </a:p>
      </dgm:t>
    </dgm:pt>
    <dgm:pt modelId="{73A64490-257D-4ECA-A0B1-412F45C6DF91}" type="sibTrans" cxnId="{656DB204-D165-49C9-A97C-FD0B01F1244B}">
      <dgm:prSet/>
      <dgm:spPr/>
      <dgm:t>
        <a:bodyPr/>
        <a:lstStyle/>
        <a:p>
          <a:endParaRPr lang="en-US"/>
        </a:p>
      </dgm:t>
    </dgm:pt>
    <dgm:pt modelId="{89C1D373-7B3A-402B-A520-E8AEDB7950BD}" type="pres">
      <dgm:prSet presAssocID="{8C1A3CBA-7CD1-4B5C-AE0A-5F80F98CFF2D}" presName="root" presStyleCnt="0">
        <dgm:presLayoutVars>
          <dgm:dir/>
          <dgm:resizeHandles val="exact"/>
        </dgm:presLayoutVars>
      </dgm:prSet>
      <dgm:spPr/>
    </dgm:pt>
    <dgm:pt modelId="{78F9CDFB-0B1E-443C-ACBC-7097185CC889}" type="pres">
      <dgm:prSet presAssocID="{B870F319-59B2-4BC1-8817-95952F2279C4}" presName="compNode" presStyleCnt="0"/>
      <dgm:spPr/>
    </dgm:pt>
    <dgm:pt modelId="{D5AEFBF6-93F9-4E1C-B7D7-B53EC9CC6D8A}" type="pres">
      <dgm:prSet presAssocID="{B870F319-59B2-4BC1-8817-95952F2279C4}" presName="bgRect" presStyleLbl="bgShp" presStyleIdx="0" presStyleCnt="5"/>
      <dgm:spPr/>
    </dgm:pt>
    <dgm:pt modelId="{7D3D9045-E233-4BE4-8C73-E76EC01D6019}" type="pres">
      <dgm:prSet presAssocID="{B870F319-59B2-4BC1-8817-95952F2279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AC5FF4E0-7442-4060-83DF-4605F70D4919}" type="pres">
      <dgm:prSet presAssocID="{B870F319-59B2-4BC1-8817-95952F2279C4}" presName="spaceRect" presStyleCnt="0"/>
      <dgm:spPr/>
    </dgm:pt>
    <dgm:pt modelId="{279F611E-E5CD-431A-A0A2-4513E1FDEF4C}" type="pres">
      <dgm:prSet presAssocID="{B870F319-59B2-4BC1-8817-95952F2279C4}" presName="parTx" presStyleLbl="revTx" presStyleIdx="0" presStyleCnt="5">
        <dgm:presLayoutVars>
          <dgm:chMax val="0"/>
          <dgm:chPref val="0"/>
        </dgm:presLayoutVars>
      </dgm:prSet>
      <dgm:spPr/>
    </dgm:pt>
    <dgm:pt modelId="{9EEF8AF5-ED87-4AF5-BF66-92CDD6A05A7E}" type="pres">
      <dgm:prSet presAssocID="{4943FE46-92CF-4A8A-AA75-67B4462250C0}" presName="sibTrans" presStyleCnt="0"/>
      <dgm:spPr/>
    </dgm:pt>
    <dgm:pt modelId="{085D288B-7876-452D-A4A2-1C3F25D00181}" type="pres">
      <dgm:prSet presAssocID="{5534844A-05EF-45DE-880D-AF4856747D7F}" presName="compNode" presStyleCnt="0"/>
      <dgm:spPr/>
    </dgm:pt>
    <dgm:pt modelId="{7455BED7-2F0C-4FC8-AE84-7136008C81F4}" type="pres">
      <dgm:prSet presAssocID="{5534844A-05EF-45DE-880D-AF4856747D7F}" presName="bgRect" presStyleLbl="bgShp" presStyleIdx="1" presStyleCnt="5"/>
      <dgm:spPr/>
    </dgm:pt>
    <dgm:pt modelId="{481C5CD8-4139-4C65-A092-8DFFF6D360F8}" type="pres">
      <dgm:prSet presAssocID="{5534844A-05EF-45DE-880D-AF4856747D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0EC2A21-B8DE-45C8-850D-B24527A77907}" type="pres">
      <dgm:prSet presAssocID="{5534844A-05EF-45DE-880D-AF4856747D7F}" presName="spaceRect" presStyleCnt="0"/>
      <dgm:spPr/>
    </dgm:pt>
    <dgm:pt modelId="{B2BF1660-AF9F-4AEC-B2C1-CEC57641F8CD}" type="pres">
      <dgm:prSet presAssocID="{5534844A-05EF-45DE-880D-AF4856747D7F}" presName="parTx" presStyleLbl="revTx" presStyleIdx="1" presStyleCnt="5">
        <dgm:presLayoutVars>
          <dgm:chMax val="0"/>
          <dgm:chPref val="0"/>
        </dgm:presLayoutVars>
      </dgm:prSet>
      <dgm:spPr/>
    </dgm:pt>
    <dgm:pt modelId="{7A380BD1-92C2-4131-81D5-F2382B8167DE}" type="pres">
      <dgm:prSet presAssocID="{DE0F96D0-8087-42E0-988B-F3384B4BB303}" presName="sibTrans" presStyleCnt="0"/>
      <dgm:spPr/>
    </dgm:pt>
    <dgm:pt modelId="{99309B4D-9812-478B-9757-54BF4A6406D6}" type="pres">
      <dgm:prSet presAssocID="{CB2F7783-AEE8-466F-9E3A-83FA4CE2E017}" presName="compNode" presStyleCnt="0"/>
      <dgm:spPr/>
    </dgm:pt>
    <dgm:pt modelId="{EFEFD2B8-9134-4AF9-BFEB-960D759C6142}" type="pres">
      <dgm:prSet presAssocID="{CB2F7783-AEE8-466F-9E3A-83FA4CE2E017}" presName="bgRect" presStyleLbl="bgShp" presStyleIdx="2" presStyleCnt="5"/>
      <dgm:spPr/>
    </dgm:pt>
    <dgm:pt modelId="{B8A16F2C-4353-4A0C-BB62-9320E1FCEBB1}" type="pres">
      <dgm:prSet presAssocID="{CB2F7783-AEE8-466F-9E3A-83FA4CE2E0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6501EB7-32C5-4B6E-BE62-A87CE5AB9DAF}" type="pres">
      <dgm:prSet presAssocID="{CB2F7783-AEE8-466F-9E3A-83FA4CE2E017}" presName="spaceRect" presStyleCnt="0"/>
      <dgm:spPr/>
    </dgm:pt>
    <dgm:pt modelId="{A65F3A73-74E5-4464-8687-8D3FA71A191A}" type="pres">
      <dgm:prSet presAssocID="{CB2F7783-AEE8-466F-9E3A-83FA4CE2E017}" presName="parTx" presStyleLbl="revTx" presStyleIdx="2" presStyleCnt="5">
        <dgm:presLayoutVars>
          <dgm:chMax val="0"/>
          <dgm:chPref val="0"/>
        </dgm:presLayoutVars>
      </dgm:prSet>
      <dgm:spPr/>
    </dgm:pt>
    <dgm:pt modelId="{2A0DC556-8EB4-488D-AAC5-1DFF91948C55}" type="pres">
      <dgm:prSet presAssocID="{4236E006-1D81-492C-8E8C-090A0D410E36}" presName="sibTrans" presStyleCnt="0"/>
      <dgm:spPr/>
    </dgm:pt>
    <dgm:pt modelId="{B7871C22-10C8-4F8B-8F00-2E0001DBE79A}" type="pres">
      <dgm:prSet presAssocID="{CA904EEE-ED91-4151-B316-EF3CBA619AB2}" presName="compNode" presStyleCnt="0"/>
      <dgm:spPr/>
    </dgm:pt>
    <dgm:pt modelId="{A8F37FE3-E566-4D6B-BF85-240745A8421D}" type="pres">
      <dgm:prSet presAssocID="{CA904EEE-ED91-4151-B316-EF3CBA619AB2}" presName="bgRect" presStyleLbl="bgShp" presStyleIdx="3" presStyleCnt="5"/>
      <dgm:spPr/>
    </dgm:pt>
    <dgm:pt modelId="{1620CAD4-5F05-4165-AABE-B0BE11AC6BF2}" type="pres">
      <dgm:prSet presAssocID="{CA904EEE-ED91-4151-B316-EF3CBA619A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83D7657-3FEE-4A19-9228-D2D80AEECDF2}" type="pres">
      <dgm:prSet presAssocID="{CA904EEE-ED91-4151-B316-EF3CBA619AB2}" presName="spaceRect" presStyleCnt="0"/>
      <dgm:spPr/>
    </dgm:pt>
    <dgm:pt modelId="{A05AD1A8-1E6B-45AC-9663-4DA38FA8A20A}" type="pres">
      <dgm:prSet presAssocID="{CA904EEE-ED91-4151-B316-EF3CBA619AB2}" presName="parTx" presStyleLbl="revTx" presStyleIdx="3" presStyleCnt="5">
        <dgm:presLayoutVars>
          <dgm:chMax val="0"/>
          <dgm:chPref val="0"/>
        </dgm:presLayoutVars>
      </dgm:prSet>
      <dgm:spPr/>
    </dgm:pt>
    <dgm:pt modelId="{D09566F7-4EEE-45EB-AFFE-F216D48DB6AA}" type="pres">
      <dgm:prSet presAssocID="{FFB61AA5-1485-4368-ADC3-E9A97580EBD4}" presName="sibTrans" presStyleCnt="0"/>
      <dgm:spPr/>
    </dgm:pt>
    <dgm:pt modelId="{8B7B4025-B076-4A02-9479-50150DEA4F55}" type="pres">
      <dgm:prSet presAssocID="{31A58010-9081-4610-9453-C81FD7280E56}" presName="compNode" presStyleCnt="0"/>
      <dgm:spPr/>
    </dgm:pt>
    <dgm:pt modelId="{1FFF0508-3CAC-4998-B9AA-F4CA237E5713}" type="pres">
      <dgm:prSet presAssocID="{31A58010-9081-4610-9453-C81FD7280E56}" presName="bgRect" presStyleLbl="bgShp" presStyleIdx="4" presStyleCnt="5"/>
      <dgm:spPr/>
    </dgm:pt>
    <dgm:pt modelId="{7AE7AB2A-33B7-48E7-B2D6-DE99A3BF3AE6}" type="pres">
      <dgm:prSet presAssocID="{31A58010-9081-4610-9453-C81FD7280E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676B9A44-FB03-400E-99DE-E938D451B95E}" type="pres">
      <dgm:prSet presAssocID="{31A58010-9081-4610-9453-C81FD7280E56}" presName="spaceRect" presStyleCnt="0"/>
      <dgm:spPr/>
    </dgm:pt>
    <dgm:pt modelId="{CA3EC28F-842E-4832-8B01-B8888E7DFBC6}" type="pres">
      <dgm:prSet presAssocID="{31A58010-9081-4610-9453-C81FD7280E5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6DB204-D165-49C9-A97C-FD0B01F1244B}" srcId="{8C1A3CBA-7CD1-4B5C-AE0A-5F80F98CFF2D}" destId="{31A58010-9081-4610-9453-C81FD7280E56}" srcOrd="4" destOrd="0" parTransId="{A8D0D0E9-F4A5-4DA1-93A2-F15C7CD9AB52}" sibTransId="{73A64490-257D-4ECA-A0B1-412F45C6DF91}"/>
    <dgm:cxn modelId="{E3EBFB0D-50AB-4F2D-B54C-9160C849EF16}" srcId="{8C1A3CBA-7CD1-4B5C-AE0A-5F80F98CFF2D}" destId="{CA904EEE-ED91-4151-B316-EF3CBA619AB2}" srcOrd="3" destOrd="0" parTransId="{2355C9FA-574B-40A2-ADF7-6F0603C37BA4}" sibTransId="{FFB61AA5-1485-4368-ADC3-E9A97580EBD4}"/>
    <dgm:cxn modelId="{DF61551C-C8D2-4D74-BB40-2F702195CFF3}" type="presOf" srcId="{8C1A3CBA-7CD1-4B5C-AE0A-5F80F98CFF2D}" destId="{89C1D373-7B3A-402B-A520-E8AEDB7950BD}" srcOrd="0" destOrd="0" presId="urn:microsoft.com/office/officeart/2018/2/layout/IconVerticalSolidList"/>
    <dgm:cxn modelId="{D5E03572-FF21-4AA1-810C-A5AE8ABCDE93}" srcId="{8C1A3CBA-7CD1-4B5C-AE0A-5F80F98CFF2D}" destId="{5534844A-05EF-45DE-880D-AF4856747D7F}" srcOrd="1" destOrd="0" parTransId="{B86A54A2-94A9-4336-8F17-6349B584F62E}" sibTransId="{DE0F96D0-8087-42E0-988B-F3384B4BB303}"/>
    <dgm:cxn modelId="{55F3F072-6EFB-45EB-9B3A-322F23DAF47C}" type="presOf" srcId="{CA904EEE-ED91-4151-B316-EF3CBA619AB2}" destId="{A05AD1A8-1E6B-45AC-9663-4DA38FA8A20A}" srcOrd="0" destOrd="0" presId="urn:microsoft.com/office/officeart/2018/2/layout/IconVerticalSolidList"/>
    <dgm:cxn modelId="{40FCDD58-3DBF-4A27-9CAF-C1910B821199}" type="presOf" srcId="{B870F319-59B2-4BC1-8817-95952F2279C4}" destId="{279F611E-E5CD-431A-A0A2-4513E1FDEF4C}" srcOrd="0" destOrd="0" presId="urn:microsoft.com/office/officeart/2018/2/layout/IconVerticalSolidList"/>
    <dgm:cxn modelId="{4FD57D7F-EA99-4DE7-A861-8601C8DDF222}" srcId="{8C1A3CBA-7CD1-4B5C-AE0A-5F80F98CFF2D}" destId="{B870F319-59B2-4BC1-8817-95952F2279C4}" srcOrd="0" destOrd="0" parTransId="{D25DE90C-DA4F-4203-AD8D-233D375A683B}" sibTransId="{4943FE46-92CF-4A8A-AA75-67B4462250C0}"/>
    <dgm:cxn modelId="{0ACD9181-65DA-4EAC-9151-5F4B7202C4A0}" type="presOf" srcId="{CB2F7783-AEE8-466F-9E3A-83FA4CE2E017}" destId="{A65F3A73-74E5-4464-8687-8D3FA71A191A}" srcOrd="0" destOrd="0" presId="urn:microsoft.com/office/officeart/2018/2/layout/IconVerticalSolidList"/>
    <dgm:cxn modelId="{F4C463A1-A3F3-4540-B375-3B7B241DA450}" type="presOf" srcId="{31A58010-9081-4610-9453-C81FD7280E56}" destId="{CA3EC28F-842E-4832-8B01-B8888E7DFBC6}" srcOrd="0" destOrd="0" presId="urn:microsoft.com/office/officeart/2018/2/layout/IconVerticalSolidList"/>
    <dgm:cxn modelId="{F69F1AD3-A392-4769-BC9A-351990B1B3E5}" type="presOf" srcId="{5534844A-05EF-45DE-880D-AF4856747D7F}" destId="{B2BF1660-AF9F-4AEC-B2C1-CEC57641F8CD}" srcOrd="0" destOrd="0" presId="urn:microsoft.com/office/officeart/2018/2/layout/IconVerticalSolidList"/>
    <dgm:cxn modelId="{56A773EF-A4FE-4152-84A3-DA6879ADD194}" srcId="{8C1A3CBA-7CD1-4B5C-AE0A-5F80F98CFF2D}" destId="{CB2F7783-AEE8-466F-9E3A-83FA4CE2E017}" srcOrd="2" destOrd="0" parTransId="{12A7D2FB-BF93-40D2-9097-D36571E3B4E8}" sibTransId="{4236E006-1D81-492C-8E8C-090A0D410E36}"/>
    <dgm:cxn modelId="{7749AE57-1565-41B9-8C53-8FDDA8D33AD1}" type="presParOf" srcId="{89C1D373-7B3A-402B-A520-E8AEDB7950BD}" destId="{78F9CDFB-0B1E-443C-ACBC-7097185CC889}" srcOrd="0" destOrd="0" presId="urn:microsoft.com/office/officeart/2018/2/layout/IconVerticalSolidList"/>
    <dgm:cxn modelId="{233065CD-7FED-4C21-8B2A-88C7AAC6E0C5}" type="presParOf" srcId="{78F9CDFB-0B1E-443C-ACBC-7097185CC889}" destId="{D5AEFBF6-93F9-4E1C-B7D7-B53EC9CC6D8A}" srcOrd="0" destOrd="0" presId="urn:microsoft.com/office/officeart/2018/2/layout/IconVerticalSolidList"/>
    <dgm:cxn modelId="{B632FD3F-A6F5-4518-9EA9-4ED21EAD2D42}" type="presParOf" srcId="{78F9CDFB-0B1E-443C-ACBC-7097185CC889}" destId="{7D3D9045-E233-4BE4-8C73-E76EC01D6019}" srcOrd="1" destOrd="0" presId="urn:microsoft.com/office/officeart/2018/2/layout/IconVerticalSolidList"/>
    <dgm:cxn modelId="{9B5B2814-82BD-404B-B77E-A26C724FDABC}" type="presParOf" srcId="{78F9CDFB-0B1E-443C-ACBC-7097185CC889}" destId="{AC5FF4E0-7442-4060-83DF-4605F70D4919}" srcOrd="2" destOrd="0" presId="urn:microsoft.com/office/officeart/2018/2/layout/IconVerticalSolidList"/>
    <dgm:cxn modelId="{3DD9A2B9-5C5C-4E7A-BAE3-08B78E444ECC}" type="presParOf" srcId="{78F9CDFB-0B1E-443C-ACBC-7097185CC889}" destId="{279F611E-E5CD-431A-A0A2-4513E1FDEF4C}" srcOrd="3" destOrd="0" presId="urn:microsoft.com/office/officeart/2018/2/layout/IconVerticalSolidList"/>
    <dgm:cxn modelId="{57244163-337D-45D5-8ACD-757B60F4C887}" type="presParOf" srcId="{89C1D373-7B3A-402B-A520-E8AEDB7950BD}" destId="{9EEF8AF5-ED87-4AF5-BF66-92CDD6A05A7E}" srcOrd="1" destOrd="0" presId="urn:microsoft.com/office/officeart/2018/2/layout/IconVerticalSolidList"/>
    <dgm:cxn modelId="{88A93569-8D82-4650-A65D-1ABE9FB35FD8}" type="presParOf" srcId="{89C1D373-7B3A-402B-A520-E8AEDB7950BD}" destId="{085D288B-7876-452D-A4A2-1C3F25D00181}" srcOrd="2" destOrd="0" presId="urn:microsoft.com/office/officeart/2018/2/layout/IconVerticalSolidList"/>
    <dgm:cxn modelId="{56FE7DDC-B643-485A-B8A7-668B78F409AA}" type="presParOf" srcId="{085D288B-7876-452D-A4A2-1C3F25D00181}" destId="{7455BED7-2F0C-4FC8-AE84-7136008C81F4}" srcOrd="0" destOrd="0" presId="urn:microsoft.com/office/officeart/2018/2/layout/IconVerticalSolidList"/>
    <dgm:cxn modelId="{2FD6B0FE-BAB3-401A-AF18-A47BFDC39803}" type="presParOf" srcId="{085D288B-7876-452D-A4A2-1C3F25D00181}" destId="{481C5CD8-4139-4C65-A092-8DFFF6D360F8}" srcOrd="1" destOrd="0" presId="urn:microsoft.com/office/officeart/2018/2/layout/IconVerticalSolidList"/>
    <dgm:cxn modelId="{7986473E-2454-4548-91C1-CA2BAA390741}" type="presParOf" srcId="{085D288B-7876-452D-A4A2-1C3F25D00181}" destId="{60EC2A21-B8DE-45C8-850D-B24527A77907}" srcOrd="2" destOrd="0" presId="urn:microsoft.com/office/officeart/2018/2/layout/IconVerticalSolidList"/>
    <dgm:cxn modelId="{0C014F5D-A56B-426D-9BD7-7A14B2640A76}" type="presParOf" srcId="{085D288B-7876-452D-A4A2-1C3F25D00181}" destId="{B2BF1660-AF9F-4AEC-B2C1-CEC57641F8CD}" srcOrd="3" destOrd="0" presId="urn:microsoft.com/office/officeart/2018/2/layout/IconVerticalSolidList"/>
    <dgm:cxn modelId="{924997D8-A684-44F5-ACB4-C6617AADF294}" type="presParOf" srcId="{89C1D373-7B3A-402B-A520-E8AEDB7950BD}" destId="{7A380BD1-92C2-4131-81D5-F2382B8167DE}" srcOrd="3" destOrd="0" presId="urn:microsoft.com/office/officeart/2018/2/layout/IconVerticalSolidList"/>
    <dgm:cxn modelId="{385C86EA-449D-400E-BEBD-2D968EC6BD04}" type="presParOf" srcId="{89C1D373-7B3A-402B-A520-E8AEDB7950BD}" destId="{99309B4D-9812-478B-9757-54BF4A6406D6}" srcOrd="4" destOrd="0" presId="urn:microsoft.com/office/officeart/2018/2/layout/IconVerticalSolidList"/>
    <dgm:cxn modelId="{A57BBF79-415C-4042-B1CA-15BA29DC0D38}" type="presParOf" srcId="{99309B4D-9812-478B-9757-54BF4A6406D6}" destId="{EFEFD2B8-9134-4AF9-BFEB-960D759C6142}" srcOrd="0" destOrd="0" presId="urn:microsoft.com/office/officeart/2018/2/layout/IconVerticalSolidList"/>
    <dgm:cxn modelId="{76B03F7D-2870-4ACD-8AC4-CC6AB843C376}" type="presParOf" srcId="{99309B4D-9812-478B-9757-54BF4A6406D6}" destId="{B8A16F2C-4353-4A0C-BB62-9320E1FCEBB1}" srcOrd="1" destOrd="0" presId="urn:microsoft.com/office/officeart/2018/2/layout/IconVerticalSolidList"/>
    <dgm:cxn modelId="{C73CA136-BDF8-49E4-B540-EBD21385A5CF}" type="presParOf" srcId="{99309B4D-9812-478B-9757-54BF4A6406D6}" destId="{C6501EB7-32C5-4B6E-BE62-A87CE5AB9DAF}" srcOrd="2" destOrd="0" presId="urn:microsoft.com/office/officeart/2018/2/layout/IconVerticalSolidList"/>
    <dgm:cxn modelId="{03C94A94-B032-4CDB-9057-05807E56A08D}" type="presParOf" srcId="{99309B4D-9812-478B-9757-54BF4A6406D6}" destId="{A65F3A73-74E5-4464-8687-8D3FA71A191A}" srcOrd="3" destOrd="0" presId="urn:microsoft.com/office/officeart/2018/2/layout/IconVerticalSolidList"/>
    <dgm:cxn modelId="{F3371476-BD5F-4B9D-BDE6-C61881D0D148}" type="presParOf" srcId="{89C1D373-7B3A-402B-A520-E8AEDB7950BD}" destId="{2A0DC556-8EB4-488D-AAC5-1DFF91948C55}" srcOrd="5" destOrd="0" presId="urn:microsoft.com/office/officeart/2018/2/layout/IconVerticalSolidList"/>
    <dgm:cxn modelId="{8B9B0FA5-89A4-438A-A441-F873C8007E37}" type="presParOf" srcId="{89C1D373-7B3A-402B-A520-E8AEDB7950BD}" destId="{B7871C22-10C8-4F8B-8F00-2E0001DBE79A}" srcOrd="6" destOrd="0" presId="urn:microsoft.com/office/officeart/2018/2/layout/IconVerticalSolidList"/>
    <dgm:cxn modelId="{6ABC286F-528F-4CE0-A507-497DA670E4CF}" type="presParOf" srcId="{B7871C22-10C8-4F8B-8F00-2E0001DBE79A}" destId="{A8F37FE3-E566-4D6B-BF85-240745A8421D}" srcOrd="0" destOrd="0" presId="urn:microsoft.com/office/officeart/2018/2/layout/IconVerticalSolidList"/>
    <dgm:cxn modelId="{73C8DF8C-ADAE-4DE3-979C-32BDE804AB44}" type="presParOf" srcId="{B7871C22-10C8-4F8B-8F00-2E0001DBE79A}" destId="{1620CAD4-5F05-4165-AABE-B0BE11AC6BF2}" srcOrd="1" destOrd="0" presId="urn:microsoft.com/office/officeart/2018/2/layout/IconVerticalSolidList"/>
    <dgm:cxn modelId="{60BFB94F-624A-4AE1-90B1-486DBE50A865}" type="presParOf" srcId="{B7871C22-10C8-4F8B-8F00-2E0001DBE79A}" destId="{583D7657-3FEE-4A19-9228-D2D80AEECDF2}" srcOrd="2" destOrd="0" presId="urn:microsoft.com/office/officeart/2018/2/layout/IconVerticalSolidList"/>
    <dgm:cxn modelId="{D458A01E-A35B-4F38-9916-B797AA089A67}" type="presParOf" srcId="{B7871C22-10C8-4F8B-8F00-2E0001DBE79A}" destId="{A05AD1A8-1E6B-45AC-9663-4DA38FA8A20A}" srcOrd="3" destOrd="0" presId="urn:microsoft.com/office/officeart/2018/2/layout/IconVerticalSolidList"/>
    <dgm:cxn modelId="{FAC4A006-F460-4135-985D-7D00AC8EE268}" type="presParOf" srcId="{89C1D373-7B3A-402B-A520-E8AEDB7950BD}" destId="{D09566F7-4EEE-45EB-AFFE-F216D48DB6AA}" srcOrd="7" destOrd="0" presId="urn:microsoft.com/office/officeart/2018/2/layout/IconVerticalSolidList"/>
    <dgm:cxn modelId="{ADE71929-CCE1-453A-BC5C-3F2EB7B87BD9}" type="presParOf" srcId="{89C1D373-7B3A-402B-A520-E8AEDB7950BD}" destId="{8B7B4025-B076-4A02-9479-50150DEA4F55}" srcOrd="8" destOrd="0" presId="urn:microsoft.com/office/officeart/2018/2/layout/IconVerticalSolidList"/>
    <dgm:cxn modelId="{478E481D-841F-4872-93E2-F133DB6F8B4E}" type="presParOf" srcId="{8B7B4025-B076-4A02-9479-50150DEA4F55}" destId="{1FFF0508-3CAC-4998-B9AA-F4CA237E5713}" srcOrd="0" destOrd="0" presId="urn:microsoft.com/office/officeart/2018/2/layout/IconVerticalSolidList"/>
    <dgm:cxn modelId="{1DEFE89A-5993-4878-9602-16195218E155}" type="presParOf" srcId="{8B7B4025-B076-4A02-9479-50150DEA4F55}" destId="{7AE7AB2A-33B7-48E7-B2D6-DE99A3BF3AE6}" srcOrd="1" destOrd="0" presId="urn:microsoft.com/office/officeart/2018/2/layout/IconVerticalSolidList"/>
    <dgm:cxn modelId="{1A23453A-30F8-4C22-92E7-D67F7C1ABBE4}" type="presParOf" srcId="{8B7B4025-B076-4A02-9479-50150DEA4F55}" destId="{676B9A44-FB03-400E-99DE-E938D451B95E}" srcOrd="2" destOrd="0" presId="urn:microsoft.com/office/officeart/2018/2/layout/IconVerticalSolidList"/>
    <dgm:cxn modelId="{9FD95D68-5AE0-49E8-9FD9-405A6D683F4A}" type="presParOf" srcId="{8B7B4025-B076-4A02-9479-50150DEA4F55}" destId="{CA3EC28F-842E-4832-8B01-B8888E7DFB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9DA4F-A52E-4393-8375-7D3B30EA11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E565A2-9C02-478A-B993-4C7C398A8722}">
      <dgm:prSet/>
      <dgm:spPr/>
      <dgm:t>
        <a:bodyPr/>
        <a:lstStyle/>
        <a:p>
          <a:r>
            <a:rPr lang="en-US"/>
            <a:t>• Korte Termijn:</a:t>
          </a:r>
        </a:p>
      </dgm:t>
    </dgm:pt>
    <dgm:pt modelId="{5CF15CAD-A3C0-4F4C-A4D2-7DD7DCEC3997}" type="parTrans" cxnId="{BC897130-DCD7-4D19-8DFA-6AA222F09A46}">
      <dgm:prSet/>
      <dgm:spPr/>
      <dgm:t>
        <a:bodyPr/>
        <a:lstStyle/>
        <a:p>
          <a:endParaRPr lang="en-US"/>
        </a:p>
      </dgm:t>
    </dgm:pt>
    <dgm:pt modelId="{97AFAEA5-8A22-46D7-83F0-D102763EE701}" type="sibTrans" cxnId="{BC897130-DCD7-4D19-8DFA-6AA222F09A46}">
      <dgm:prSet/>
      <dgm:spPr/>
      <dgm:t>
        <a:bodyPr/>
        <a:lstStyle/>
        <a:p>
          <a:endParaRPr lang="en-US"/>
        </a:p>
      </dgm:t>
    </dgm:pt>
    <dgm:pt modelId="{E7ED3B88-F35F-43D1-A12A-6D24C35B3E22}">
      <dgm:prSet/>
      <dgm:spPr/>
      <dgm:t>
        <a:bodyPr/>
        <a:lstStyle/>
        <a:p>
          <a:r>
            <a:rPr lang="en-US"/>
            <a:t>- Uitbreiden naar meer scholen en sportscholen.</a:t>
          </a:r>
        </a:p>
      </dgm:t>
    </dgm:pt>
    <dgm:pt modelId="{584EAB7E-F563-4AF7-8F93-E3B4BB3DAEF2}" type="parTrans" cxnId="{0C76DDCD-4935-44B6-84C0-905812D6CC69}">
      <dgm:prSet/>
      <dgm:spPr/>
      <dgm:t>
        <a:bodyPr/>
        <a:lstStyle/>
        <a:p>
          <a:endParaRPr lang="en-US"/>
        </a:p>
      </dgm:t>
    </dgm:pt>
    <dgm:pt modelId="{13E2B57C-8C25-4E22-A4E9-7484D81DA4A5}" type="sibTrans" cxnId="{0C76DDCD-4935-44B6-84C0-905812D6CC69}">
      <dgm:prSet/>
      <dgm:spPr/>
      <dgm:t>
        <a:bodyPr/>
        <a:lstStyle/>
        <a:p>
          <a:endParaRPr lang="en-US"/>
        </a:p>
      </dgm:t>
    </dgm:pt>
    <dgm:pt modelId="{C3FBB6B4-9773-4BA3-8996-3D0CB122BD9E}">
      <dgm:prSet/>
      <dgm:spPr/>
      <dgm:t>
        <a:bodyPr/>
        <a:lstStyle/>
        <a:p>
          <a:r>
            <a:rPr lang="en-US"/>
            <a:t>• Lange Termijn:</a:t>
          </a:r>
        </a:p>
      </dgm:t>
    </dgm:pt>
    <dgm:pt modelId="{D203A69E-3D29-48B7-924A-013B9851E947}" type="parTrans" cxnId="{99A5F2A5-ED82-4E61-95AF-153EAA58BF85}">
      <dgm:prSet/>
      <dgm:spPr/>
      <dgm:t>
        <a:bodyPr/>
        <a:lstStyle/>
        <a:p>
          <a:endParaRPr lang="en-US"/>
        </a:p>
      </dgm:t>
    </dgm:pt>
    <dgm:pt modelId="{6C764593-3AE6-4B24-AB31-AF6D8DCF6B31}" type="sibTrans" cxnId="{99A5F2A5-ED82-4E61-95AF-153EAA58BF85}">
      <dgm:prSet/>
      <dgm:spPr/>
      <dgm:t>
        <a:bodyPr/>
        <a:lstStyle/>
        <a:p>
          <a:endParaRPr lang="en-US"/>
        </a:p>
      </dgm:t>
    </dgm:pt>
    <dgm:pt modelId="{1E3C003D-3385-41F4-89C3-BDD39668418E}">
      <dgm:prSet/>
      <dgm:spPr/>
      <dgm:t>
        <a:bodyPr/>
        <a:lstStyle/>
        <a:p>
          <a:r>
            <a:rPr lang="en-US"/>
            <a:t>- Innovaties in technologie en design.</a:t>
          </a:r>
        </a:p>
      </dgm:t>
    </dgm:pt>
    <dgm:pt modelId="{BEC0FD92-AAED-479A-8235-911D49C51C68}" type="parTrans" cxnId="{98FA0E16-42A3-4DAD-AAC2-188AB56C24BB}">
      <dgm:prSet/>
      <dgm:spPr/>
      <dgm:t>
        <a:bodyPr/>
        <a:lstStyle/>
        <a:p>
          <a:endParaRPr lang="en-US"/>
        </a:p>
      </dgm:t>
    </dgm:pt>
    <dgm:pt modelId="{AF7969DC-47B7-4CE9-A64A-38FA673BEA7D}" type="sibTrans" cxnId="{98FA0E16-42A3-4DAD-AAC2-188AB56C24BB}">
      <dgm:prSet/>
      <dgm:spPr/>
      <dgm:t>
        <a:bodyPr/>
        <a:lstStyle/>
        <a:p>
          <a:endParaRPr lang="en-US"/>
        </a:p>
      </dgm:t>
    </dgm:pt>
    <dgm:pt modelId="{E8C51960-CBFD-457A-99D6-E60073F73D06}">
      <dgm:prSet/>
      <dgm:spPr/>
      <dgm:t>
        <a:bodyPr/>
        <a:lstStyle/>
        <a:p>
          <a:r>
            <a:rPr lang="en-US"/>
            <a:t>- Partnerschappen met grote instellingen.</a:t>
          </a:r>
        </a:p>
      </dgm:t>
    </dgm:pt>
    <dgm:pt modelId="{DEF00A1C-A882-41AA-8E6F-E4D6F5D3C853}" type="parTrans" cxnId="{5B667EA0-BD3D-42F0-880E-F295D351A3AA}">
      <dgm:prSet/>
      <dgm:spPr/>
      <dgm:t>
        <a:bodyPr/>
        <a:lstStyle/>
        <a:p>
          <a:endParaRPr lang="en-US"/>
        </a:p>
      </dgm:t>
    </dgm:pt>
    <dgm:pt modelId="{18B30749-6C43-4CD0-999F-3A8B266E9B87}" type="sibTrans" cxnId="{5B667EA0-BD3D-42F0-880E-F295D351A3AA}">
      <dgm:prSet/>
      <dgm:spPr/>
      <dgm:t>
        <a:bodyPr/>
        <a:lstStyle/>
        <a:p>
          <a:endParaRPr lang="en-US"/>
        </a:p>
      </dgm:t>
    </dgm:pt>
    <dgm:pt modelId="{B7EB9AC9-5E8E-4B5F-8509-84D94849AC00}" type="pres">
      <dgm:prSet presAssocID="{A719DA4F-A52E-4393-8375-7D3B30EA11CF}" presName="vert0" presStyleCnt="0">
        <dgm:presLayoutVars>
          <dgm:dir/>
          <dgm:animOne val="branch"/>
          <dgm:animLvl val="lvl"/>
        </dgm:presLayoutVars>
      </dgm:prSet>
      <dgm:spPr/>
    </dgm:pt>
    <dgm:pt modelId="{F97162C8-CA0E-4C95-82BC-5ECF996D04D4}" type="pres">
      <dgm:prSet presAssocID="{39E565A2-9C02-478A-B993-4C7C398A8722}" presName="thickLine" presStyleLbl="alignNode1" presStyleIdx="0" presStyleCnt="5"/>
      <dgm:spPr/>
    </dgm:pt>
    <dgm:pt modelId="{03A4B9ED-8D37-4A50-BBB4-1413490FC9A5}" type="pres">
      <dgm:prSet presAssocID="{39E565A2-9C02-478A-B993-4C7C398A8722}" presName="horz1" presStyleCnt="0"/>
      <dgm:spPr/>
    </dgm:pt>
    <dgm:pt modelId="{8B83770B-AEA8-4822-AB87-500DEC8EA38F}" type="pres">
      <dgm:prSet presAssocID="{39E565A2-9C02-478A-B993-4C7C398A8722}" presName="tx1" presStyleLbl="revTx" presStyleIdx="0" presStyleCnt="5"/>
      <dgm:spPr/>
    </dgm:pt>
    <dgm:pt modelId="{30703E39-AA7F-4D0A-8DA8-3CE73D228C94}" type="pres">
      <dgm:prSet presAssocID="{39E565A2-9C02-478A-B993-4C7C398A8722}" presName="vert1" presStyleCnt="0"/>
      <dgm:spPr/>
    </dgm:pt>
    <dgm:pt modelId="{8B1C30B6-FEBB-4E8B-9374-483D59E0FC73}" type="pres">
      <dgm:prSet presAssocID="{E7ED3B88-F35F-43D1-A12A-6D24C35B3E22}" presName="thickLine" presStyleLbl="alignNode1" presStyleIdx="1" presStyleCnt="5" custLinFactNeighborX="4837" custLinFactNeighborY="-15396"/>
      <dgm:spPr/>
    </dgm:pt>
    <dgm:pt modelId="{368F3E59-22B5-42D7-AB45-E1A1E479A3C1}" type="pres">
      <dgm:prSet presAssocID="{E7ED3B88-F35F-43D1-A12A-6D24C35B3E22}" presName="horz1" presStyleCnt="0"/>
      <dgm:spPr/>
    </dgm:pt>
    <dgm:pt modelId="{9127C8B9-0A13-4664-B707-ED4D7E5B0B49}" type="pres">
      <dgm:prSet presAssocID="{E7ED3B88-F35F-43D1-A12A-6D24C35B3E22}" presName="tx1" presStyleLbl="revTx" presStyleIdx="1" presStyleCnt="5"/>
      <dgm:spPr/>
    </dgm:pt>
    <dgm:pt modelId="{64FA283D-8C78-481B-BE7C-5135FD531DB7}" type="pres">
      <dgm:prSet presAssocID="{E7ED3B88-F35F-43D1-A12A-6D24C35B3E22}" presName="vert1" presStyleCnt="0"/>
      <dgm:spPr/>
    </dgm:pt>
    <dgm:pt modelId="{FE732328-02E6-4466-AD09-9143E6C1197C}" type="pres">
      <dgm:prSet presAssocID="{C3FBB6B4-9773-4BA3-8996-3D0CB122BD9E}" presName="thickLine" presStyleLbl="alignNode1" presStyleIdx="2" presStyleCnt="5"/>
      <dgm:spPr/>
    </dgm:pt>
    <dgm:pt modelId="{F908F0BB-6426-4446-8527-270398B66B0C}" type="pres">
      <dgm:prSet presAssocID="{C3FBB6B4-9773-4BA3-8996-3D0CB122BD9E}" presName="horz1" presStyleCnt="0"/>
      <dgm:spPr/>
    </dgm:pt>
    <dgm:pt modelId="{2D67B5C0-EAD5-40D3-984F-7337B977E0D9}" type="pres">
      <dgm:prSet presAssocID="{C3FBB6B4-9773-4BA3-8996-3D0CB122BD9E}" presName="tx1" presStyleLbl="revTx" presStyleIdx="2" presStyleCnt="5"/>
      <dgm:spPr/>
    </dgm:pt>
    <dgm:pt modelId="{9C44E183-3AB1-4654-B4AD-CBEB01A88E03}" type="pres">
      <dgm:prSet presAssocID="{C3FBB6B4-9773-4BA3-8996-3D0CB122BD9E}" presName="vert1" presStyleCnt="0"/>
      <dgm:spPr/>
    </dgm:pt>
    <dgm:pt modelId="{7AC04F85-9BF2-44F3-9905-BD849BCA5334}" type="pres">
      <dgm:prSet presAssocID="{1E3C003D-3385-41F4-89C3-BDD39668418E}" presName="thickLine" presStyleLbl="alignNode1" presStyleIdx="3" presStyleCnt="5"/>
      <dgm:spPr/>
    </dgm:pt>
    <dgm:pt modelId="{89CC4721-9122-488E-81A1-AFE7D660EAE1}" type="pres">
      <dgm:prSet presAssocID="{1E3C003D-3385-41F4-89C3-BDD39668418E}" presName="horz1" presStyleCnt="0"/>
      <dgm:spPr/>
    </dgm:pt>
    <dgm:pt modelId="{DF4957D2-5DCF-4F07-9F54-6C7CE58472D0}" type="pres">
      <dgm:prSet presAssocID="{1E3C003D-3385-41F4-89C3-BDD39668418E}" presName="tx1" presStyleLbl="revTx" presStyleIdx="3" presStyleCnt="5"/>
      <dgm:spPr/>
    </dgm:pt>
    <dgm:pt modelId="{22AA03C6-D43C-41D0-8659-53576762ADEE}" type="pres">
      <dgm:prSet presAssocID="{1E3C003D-3385-41F4-89C3-BDD39668418E}" presName="vert1" presStyleCnt="0"/>
      <dgm:spPr/>
    </dgm:pt>
    <dgm:pt modelId="{C3EF422D-9E46-43D7-9F24-964727EAE469}" type="pres">
      <dgm:prSet presAssocID="{E8C51960-CBFD-457A-99D6-E60073F73D06}" presName="thickLine" presStyleLbl="alignNode1" presStyleIdx="4" presStyleCnt="5"/>
      <dgm:spPr/>
    </dgm:pt>
    <dgm:pt modelId="{7D2A58C6-8ACC-4EFA-9EFB-3EA844EFF686}" type="pres">
      <dgm:prSet presAssocID="{E8C51960-CBFD-457A-99D6-E60073F73D06}" presName="horz1" presStyleCnt="0"/>
      <dgm:spPr/>
    </dgm:pt>
    <dgm:pt modelId="{9C523178-E584-4967-B1B2-FE2E0A86786B}" type="pres">
      <dgm:prSet presAssocID="{E8C51960-CBFD-457A-99D6-E60073F73D06}" presName="tx1" presStyleLbl="revTx" presStyleIdx="4" presStyleCnt="5"/>
      <dgm:spPr/>
    </dgm:pt>
    <dgm:pt modelId="{327D740D-DB27-4BC1-A3F4-A9B8C3C2BD89}" type="pres">
      <dgm:prSet presAssocID="{E8C51960-CBFD-457A-99D6-E60073F73D06}" presName="vert1" presStyleCnt="0"/>
      <dgm:spPr/>
    </dgm:pt>
  </dgm:ptLst>
  <dgm:cxnLst>
    <dgm:cxn modelId="{98FA0E16-42A3-4DAD-AAC2-188AB56C24BB}" srcId="{A719DA4F-A52E-4393-8375-7D3B30EA11CF}" destId="{1E3C003D-3385-41F4-89C3-BDD39668418E}" srcOrd="3" destOrd="0" parTransId="{BEC0FD92-AAED-479A-8235-911D49C51C68}" sibTransId="{AF7969DC-47B7-4CE9-A64A-38FA673BEA7D}"/>
    <dgm:cxn modelId="{9391FF2F-9A85-41F7-A14C-A850C64CD420}" type="presOf" srcId="{E7ED3B88-F35F-43D1-A12A-6D24C35B3E22}" destId="{9127C8B9-0A13-4664-B707-ED4D7E5B0B49}" srcOrd="0" destOrd="0" presId="urn:microsoft.com/office/officeart/2008/layout/LinedList"/>
    <dgm:cxn modelId="{BC897130-DCD7-4D19-8DFA-6AA222F09A46}" srcId="{A719DA4F-A52E-4393-8375-7D3B30EA11CF}" destId="{39E565A2-9C02-478A-B993-4C7C398A8722}" srcOrd="0" destOrd="0" parTransId="{5CF15CAD-A3C0-4F4C-A4D2-7DD7DCEC3997}" sibTransId="{97AFAEA5-8A22-46D7-83F0-D102763EE701}"/>
    <dgm:cxn modelId="{7F04BD3B-69AF-4177-8394-191BCC6F6A46}" type="presOf" srcId="{A719DA4F-A52E-4393-8375-7D3B30EA11CF}" destId="{B7EB9AC9-5E8E-4B5F-8509-84D94849AC00}" srcOrd="0" destOrd="0" presId="urn:microsoft.com/office/officeart/2008/layout/LinedList"/>
    <dgm:cxn modelId="{5B667EA0-BD3D-42F0-880E-F295D351A3AA}" srcId="{A719DA4F-A52E-4393-8375-7D3B30EA11CF}" destId="{E8C51960-CBFD-457A-99D6-E60073F73D06}" srcOrd="4" destOrd="0" parTransId="{DEF00A1C-A882-41AA-8E6F-E4D6F5D3C853}" sibTransId="{18B30749-6C43-4CD0-999F-3A8B266E9B87}"/>
    <dgm:cxn modelId="{A23C31A3-3B5F-4C1B-AE11-357C3A5EC1CA}" type="presOf" srcId="{E8C51960-CBFD-457A-99D6-E60073F73D06}" destId="{9C523178-E584-4967-B1B2-FE2E0A86786B}" srcOrd="0" destOrd="0" presId="urn:microsoft.com/office/officeart/2008/layout/LinedList"/>
    <dgm:cxn modelId="{99A5F2A5-ED82-4E61-95AF-153EAA58BF85}" srcId="{A719DA4F-A52E-4393-8375-7D3B30EA11CF}" destId="{C3FBB6B4-9773-4BA3-8996-3D0CB122BD9E}" srcOrd="2" destOrd="0" parTransId="{D203A69E-3D29-48B7-924A-013B9851E947}" sibTransId="{6C764593-3AE6-4B24-AB31-AF6D8DCF6B31}"/>
    <dgm:cxn modelId="{0C76DDCD-4935-44B6-84C0-905812D6CC69}" srcId="{A719DA4F-A52E-4393-8375-7D3B30EA11CF}" destId="{E7ED3B88-F35F-43D1-A12A-6D24C35B3E22}" srcOrd="1" destOrd="0" parTransId="{584EAB7E-F563-4AF7-8F93-E3B4BB3DAEF2}" sibTransId="{13E2B57C-8C25-4E22-A4E9-7484D81DA4A5}"/>
    <dgm:cxn modelId="{35CA7CD0-F58E-4563-8E9D-E60C1AD0F782}" type="presOf" srcId="{39E565A2-9C02-478A-B993-4C7C398A8722}" destId="{8B83770B-AEA8-4822-AB87-500DEC8EA38F}" srcOrd="0" destOrd="0" presId="urn:microsoft.com/office/officeart/2008/layout/LinedList"/>
    <dgm:cxn modelId="{D99F4FD8-4750-4FF0-B67C-BF8656A6022A}" type="presOf" srcId="{1E3C003D-3385-41F4-89C3-BDD39668418E}" destId="{DF4957D2-5DCF-4F07-9F54-6C7CE58472D0}" srcOrd="0" destOrd="0" presId="urn:microsoft.com/office/officeart/2008/layout/LinedList"/>
    <dgm:cxn modelId="{91CA92EB-D71D-40F3-9993-84B363143F82}" type="presOf" srcId="{C3FBB6B4-9773-4BA3-8996-3D0CB122BD9E}" destId="{2D67B5C0-EAD5-40D3-984F-7337B977E0D9}" srcOrd="0" destOrd="0" presId="urn:microsoft.com/office/officeart/2008/layout/LinedList"/>
    <dgm:cxn modelId="{B47D404E-ADD4-4BC8-BACF-11BD2215C540}" type="presParOf" srcId="{B7EB9AC9-5E8E-4B5F-8509-84D94849AC00}" destId="{F97162C8-CA0E-4C95-82BC-5ECF996D04D4}" srcOrd="0" destOrd="0" presId="urn:microsoft.com/office/officeart/2008/layout/LinedList"/>
    <dgm:cxn modelId="{A47E803F-FA8D-4D5C-ADAD-EFD3CBD5684A}" type="presParOf" srcId="{B7EB9AC9-5E8E-4B5F-8509-84D94849AC00}" destId="{03A4B9ED-8D37-4A50-BBB4-1413490FC9A5}" srcOrd="1" destOrd="0" presId="urn:microsoft.com/office/officeart/2008/layout/LinedList"/>
    <dgm:cxn modelId="{A7165CAA-5C1C-4C13-97BB-5867BE841172}" type="presParOf" srcId="{03A4B9ED-8D37-4A50-BBB4-1413490FC9A5}" destId="{8B83770B-AEA8-4822-AB87-500DEC8EA38F}" srcOrd="0" destOrd="0" presId="urn:microsoft.com/office/officeart/2008/layout/LinedList"/>
    <dgm:cxn modelId="{D06808F6-7799-4176-8A21-E5E606C41D4C}" type="presParOf" srcId="{03A4B9ED-8D37-4A50-BBB4-1413490FC9A5}" destId="{30703E39-AA7F-4D0A-8DA8-3CE73D228C94}" srcOrd="1" destOrd="0" presId="urn:microsoft.com/office/officeart/2008/layout/LinedList"/>
    <dgm:cxn modelId="{DE94F1EE-8190-4798-B3C0-5C591998D123}" type="presParOf" srcId="{B7EB9AC9-5E8E-4B5F-8509-84D94849AC00}" destId="{8B1C30B6-FEBB-4E8B-9374-483D59E0FC73}" srcOrd="2" destOrd="0" presId="urn:microsoft.com/office/officeart/2008/layout/LinedList"/>
    <dgm:cxn modelId="{1E43C130-829C-45C9-A30B-9ED462C6B8A7}" type="presParOf" srcId="{B7EB9AC9-5E8E-4B5F-8509-84D94849AC00}" destId="{368F3E59-22B5-42D7-AB45-E1A1E479A3C1}" srcOrd="3" destOrd="0" presId="urn:microsoft.com/office/officeart/2008/layout/LinedList"/>
    <dgm:cxn modelId="{D21BED7D-CFB3-4282-BE6F-BEEAA30EBB30}" type="presParOf" srcId="{368F3E59-22B5-42D7-AB45-E1A1E479A3C1}" destId="{9127C8B9-0A13-4664-B707-ED4D7E5B0B49}" srcOrd="0" destOrd="0" presId="urn:microsoft.com/office/officeart/2008/layout/LinedList"/>
    <dgm:cxn modelId="{17EBD3D3-799B-43BF-BB83-03C4103DFF16}" type="presParOf" srcId="{368F3E59-22B5-42D7-AB45-E1A1E479A3C1}" destId="{64FA283D-8C78-481B-BE7C-5135FD531DB7}" srcOrd="1" destOrd="0" presId="urn:microsoft.com/office/officeart/2008/layout/LinedList"/>
    <dgm:cxn modelId="{B664E798-30E0-40D3-97E6-D6C59C703D25}" type="presParOf" srcId="{B7EB9AC9-5E8E-4B5F-8509-84D94849AC00}" destId="{FE732328-02E6-4466-AD09-9143E6C1197C}" srcOrd="4" destOrd="0" presId="urn:microsoft.com/office/officeart/2008/layout/LinedList"/>
    <dgm:cxn modelId="{58EC3076-4CE9-4DBE-B362-3CCC1309C4E1}" type="presParOf" srcId="{B7EB9AC9-5E8E-4B5F-8509-84D94849AC00}" destId="{F908F0BB-6426-4446-8527-270398B66B0C}" srcOrd="5" destOrd="0" presId="urn:microsoft.com/office/officeart/2008/layout/LinedList"/>
    <dgm:cxn modelId="{397E3945-FC2D-4AE2-BE3D-066940836789}" type="presParOf" srcId="{F908F0BB-6426-4446-8527-270398B66B0C}" destId="{2D67B5C0-EAD5-40D3-984F-7337B977E0D9}" srcOrd="0" destOrd="0" presId="urn:microsoft.com/office/officeart/2008/layout/LinedList"/>
    <dgm:cxn modelId="{E8341D6B-D845-433D-B7C7-B394AC06635D}" type="presParOf" srcId="{F908F0BB-6426-4446-8527-270398B66B0C}" destId="{9C44E183-3AB1-4654-B4AD-CBEB01A88E03}" srcOrd="1" destOrd="0" presId="urn:microsoft.com/office/officeart/2008/layout/LinedList"/>
    <dgm:cxn modelId="{A6F18234-8099-46B0-AAF1-B714265E07F5}" type="presParOf" srcId="{B7EB9AC9-5E8E-4B5F-8509-84D94849AC00}" destId="{7AC04F85-9BF2-44F3-9905-BD849BCA5334}" srcOrd="6" destOrd="0" presId="urn:microsoft.com/office/officeart/2008/layout/LinedList"/>
    <dgm:cxn modelId="{2B2D27CA-FB4A-46DA-9197-D8E83B087E44}" type="presParOf" srcId="{B7EB9AC9-5E8E-4B5F-8509-84D94849AC00}" destId="{89CC4721-9122-488E-81A1-AFE7D660EAE1}" srcOrd="7" destOrd="0" presId="urn:microsoft.com/office/officeart/2008/layout/LinedList"/>
    <dgm:cxn modelId="{1071D703-FB59-4691-8268-55FE6569C0FB}" type="presParOf" srcId="{89CC4721-9122-488E-81A1-AFE7D660EAE1}" destId="{DF4957D2-5DCF-4F07-9F54-6C7CE58472D0}" srcOrd="0" destOrd="0" presId="urn:microsoft.com/office/officeart/2008/layout/LinedList"/>
    <dgm:cxn modelId="{CEABFAF2-ABAB-46CE-87E7-E39391FB1EC0}" type="presParOf" srcId="{89CC4721-9122-488E-81A1-AFE7D660EAE1}" destId="{22AA03C6-D43C-41D0-8659-53576762ADEE}" srcOrd="1" destOrd="0" presId="urn:microsoft.com/office/officeart/2008/layout/LinedList"/>
    <dgm:cxn modelId="{A8314AC6-608F-4102-A3A4-EF93E5DBC272}" type="presParOf" srcId="{B7EB9AC9-5E8E-4B5F-8509-84D94849AC00}" destId="{C3EF422D-9E46-43D7-9F24-964727EAE469}" srcOrd="8" destOrd="0" presId="urn:microsoft.com/office/officeart/2008/layout/LinedList"/>
    <dgm:cxn modelId="{8F65EDB3-0B2B-49F7-BFAD-70CDF48E9761}" type="presParOf" srcId="{B7EB9AC9-5E8E-4B5F-8509-84D94849AC00}" destId="{7D2A58C6-8ACC-4EFA-9EFB-3EA844EFF686}" srcOrd="9" destOrd="0" presId="urn:microsoft.com/office/officeart/2008/layout/LinedList"/>
    <dgm:cxn modelId="{FA079AB0-F545-492B-9D7A-0F61D63E883F}" type="presParOf" srcId="{7D2A58C6-8ACC-4EFA-9EFB-3EA844EFF686}" destId="{9C523178-E584-4967-B1B2-FE2E0A86786B}" srcOrd="0" destOrd="0" presId="urn:microsoft.com/office/officeart/2008/layout/LinedList"/>
    <dgm:cxn modelId="{DAFD10A8-0130-4968-AFAE-C501B19B28C2}" type="presParOf" srcId="{7D2A58C6-8ACC-4EFA-9EFB-3EA844EFF686}" destId="{327D740D-DB27-4BC1-A3F4-A9B8C3C2BD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260E6F-B61A-44B5-BCA4-D18F1B0372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3F1762-5B9D-4065-8DFC-EA23D14CC501}">
      <dgm:prSet/>
      <dgm:spPr/>
      <dgm:t>
        <a:bodyPr/>
        <a:lstStyle/>
        <a:p>
          <a:r>
            <a:rPr lang="en-US" dirty="0"/>
            <a:t>• Website:</a:t>
          </a:r>
          <a:r>
            <a:rPr lang="nl-BE" dirty="0" err="1">
              <a:hlinkClick xmlns:r="http://schemas.openxmlformats.org/officeDocument/2006/relationships" r:id="rId1"/>
            </a:rPr>
            <a:t>Hang&amp;Lock</a:t>
          </a:r>
          <a:r>
            <a:rPr lang="nl-BE" dirty="0">
              <a:hlinkClick xmlns:r="http://schemas.openxmlformats.org/officeDocument/2006/relationships" r:id="rId1"/>
            </a:rPr>
            <a:t> - Veiligheid voor je jas</a:t>
          </a:r>
          <a:endParaRPr lang="en-US" dirty="0"/>
        </a:p>
      </dgm:t>
    </dgm:pt>
    <dgm:pt modelId="{5733EDC6-9F84-4574-8B5D-BCD52D498BC8}" type="parTrans" cxnId="{CC8D27F7-32C9-40E4-9908-02C2A1D585EC}">
      <dgm:prSet/>
      <dgm:spPr/>
      <dgm:t>
        <a:bodyPr/>
        <a:lstStyle/>
        <a:p>
          <a:endParaRPr lang="en-US"/>
        </a:p>
      </dgm:t>
    </dgm:pt>
    <dgm:pt modelId="{B4716BC5-F1D8-433C-A065-1B1C10E46410}" type="sibTrans" cxnId="{CC8D27F7-32C9-40E4-9908-02C2A1D585EC}">
      <dgm:prSet/>
      <dgm:spPr/>
      <dgm:t>
        <a:bodyPr/>
        <a:lstStyle/>
        <a:p>
          <a:endParaRPr lang="en-US"/>
        </a:p>
      </dgm:t>
    </dgm:pt>
    <dgm:pt modelId="{B5C16911-3104-4C75-9E05-84620951F650}">
      <dgm:prSet/>
      <dgm:spPr/>
      <dgm:t>
        <a:bodyPr/>
        <a:lstStyle/>
        <a:p>
          <a:r>
            <a:rPr lang="en-US" dirty="0"/>
            <a:t>• E-mail: hanglockmini@gmail.com</a:t>
          </a:r>
        </a:p>
      </dgm:t>
    </dgm:pt>
    <dgm:pt modelId="{1AF7DE29-8E00-4E10-AD98-6FB6CD81400A}" type="parTrans" cxnId="{3EB3E1BF-4C01-44DC-8A2B-EA0EF3B77A9E}">
      <dgm:prSet/>
      <dgm:spPr/>
      <dgm:t>
        <a:bodyPr/>
        <a:lstStyle/>
        <a:p>
          <a:endParaRPr lang="en-US"/>
        </a:p>
      </dgm:t>
    </dgm:pt>
    <dgm:pt modelId="{ADB47A62-1E59-4EB0-8441-44974F9296E4}" type="sibTrans" cxnId="{3EB3E1BF-4C01-44DC-8A2B-EA0EF3B77A9E}">
      <dgm:prSet/>
      <dgm:spPr/>
      <dgm:t>
        <a:bodyPr/>
        <a:lstStyle/>
        <a:p>
          <a:endParaRPr lang="en-US"/>
        </a:p>
      </dgm:t>
    </dgm:pt>
    <dgm:pt modelId="{3B235C23-20D8-4C40-977C-E56079B681DF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Telefoonnummer</a:t>
          </a:r>
          <a:r>
            <a:rPr lang="en-US" dirty="0"/>
            <a:t>: 0493390645</a:t>
          </a:r>
        </a:p>
      </dgm:t>
    </dgm:pt>
    <dgm:pt modelId="{3DEA5900-6DDD-48F4-9108-A11209A06668}" type="parTrans" cxnId="{920D3261-AA6B-4359-981A-D3E8C71330C8}">
      <dgm:prSet/>
      <dgm:spPr/>
      <dgm:t>
        <a:bodyPr/>
        <a:lstStyle/>
        <a:p>
          <a:endParaRPr lang="en-US"/>
        </a:p>
      </dgm:t>
    </dgm:pt>
    <dgm:pt modelId="{5A3FDAE5-C580-4202-AFB6-088B56229FBB}" type="sibTrans" cxnId="{920D3261-AA6B-4359-981A-D3E8C71330C8}">
      <dgm:prSet/>
      <dgm:spPr/>
      <dgm:t>
        <a:bodyPr/>
        <a:lstStyle/>
        <a:p>
          <a:endParaRPr lang="en-US"/>
        </a:p>
      </dgm:t>
    </dgm:pt>
    <dgm:pt modelId="{64FCAF36-2091-4803-B256-937CB63CC0FF}" type="pres">
      <dgm:prSet presAssocID="{3D260E6F-B61A-44B5-BCA4-D18F1B037236}" presName="root" presStyleCnt="0">
        <dgm:presLayoutVars>
          <dgm:dir/>
          <dgm:resizeHandles val="exact"/>
        </dgm:presLayoutVars>
      </dgm:prSet>
      <dgm:spPr/>
    </dgm:pt>
    <dgm:pt modelId="{F422AFB0-3EBE-4184-A424-908CD91E29B5}" type="pres">
      <dgm:prSet presAssocID="{353F1762-5B9D-4065-8DFC-EA23D14CC501}" presName="compNode" presStyleCnt="0"/>
      <dgm:spPr/>
    </dgm:pt>
    <dgm:pt modelId="{0D3EB006-5904-455E-A787-950859469F5C}" type="pres">
      <dgm:prSet presAssocID="{353F1762-5B9D-4065-8DFC-EA23D14CC501}" presName="bgRect" presStyleLbl="bgShp" presStyleIdx="0" presStyleCnt="3"/>
      <dgm:spPr/>
    </dgm:pt>
    <dgm:pt modelId="{1B446E57-034A-4CD1-80C0-E64299962479}" type="pres">
      <dgm:prSet presAssocID="{353F1762-5B9D-4065-8DFC-EA23D14CC50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840420-E719-4E2A-96A9-33D5E2787755}" type="pres">
      <dgm:prSet presAssocID="{353F1762-5B9D-4065-8DFC-EA23D14CC501}" presName="spaceRect" presStyleCnt="0"/>
      <dgm:spPr/>
    </dgm:pt>
    <dgm:pt modelId="{B197BBB6-9558-4400-B384-FB741795F1E0}" type="pres">
      <dgm:prSet presAssocID="{353F1762-5B9D-4065-8DFC-EA23D14CC501}" presName="parTx" presStyleLbl="revTx" presStyleIdx="0" presStyleCnt="3">
        <dgm:presLayoutVars>
          <dgm:chMax val="0"/>
          <dgm:chPref val="0"/>
        </dgm:presLayoutVars>
      </dgm:prSet>
      <dgm:spPr/>
    </dgm:pt>
    <dgm:pt modelId="{87CFEFCA-6475-4B17-A3CA-4F9F01B058E5}" type="pres">
      <dgm:prSet presAssocID="{B4716BC5-F1D8-433C-A065-1B1C10E46410}" presName="sibTrans" presStyleCnt="0"/>
      <dgm:spPr/>
    </dgm:pt>
    <dgm:pt modelId="{36B1E21A-658C-4ECC-9AE5-6079386EEF52}" type="pres">
      <dgm:prSet presAssocID="{B5C16911-3104-4C75-9E05-84620951F650}" presName="compNode" presStyleCnt="0"/>
      <dgm:spPr/>
    </dgm:pt>
    <dgm:pt modelId="{BB4B6CF1-3E1D-47EB-9BE2-13A7F17165DC}" type="pres">
      <dgm:prSet presAssocID="{B5C16911-3104-4C75-9E05-84620951F650}" presName="bgRect" presStyleLbl="bgShp" presStyleIdx="1" presStyleCnt="3"/>
      <dgm:spPr/>
    </dgm:pt>
    <dgm:pt modelId="{F7364EED-C2BA-4401-AB0F-E1BD168B067C}" type="pres">
      <dgm:prSet presAssocID="{B5C16911-3104-4C75-9E05-84620951F65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2D311BD-D155-4EB2-B0A0-84C19ABF8D41}" type="pres">
      <dgm:prSet presAssocID="{B5C16911-3104-4C75-9E05-84620951F650}" presName="spaceRect" presStyleCnt="0"/>
      <dgm:spPr/>
    </dgm:pt>
    <dgm:pt modelId="{AB082C2D-C3E8-41F3-AC5A-4E2171769D78}" type="pres">
      <dgm:prSet presAssocID="{B5C16911-3104-4C75-9E05-84620951F650}" presName="parTx" presStyleLbl="revTx" presStyleIdx="1" presStyleCnt="3">
        <dgm:presLayoutVars>
          <dgm:chMax val="0"/>
          <dgm:chPref val="0"/>
        </dgm:presLayoutVars>
      </dgm:prSet>
      <dgm:spPr/>
    </dgm:pt>
    <dgm:pt modelId="{8D7195DE-3892-47E3-8002-A944E3015CB1}" type="pres">
      <dgm:prSet presAssocID="{ADB47A62-1E59-4EB0-8441-44974F9296E4}" presName="sibTrans" presStyleCnt="0"/>
      <dgm:spPr/>
    </dgm:pt>
    <dgm:pt modelId="{FA4A1274-6BA5-44F5-88CF-F9789E98D125}" type="pres">
      <dgm:prSet presAssocID="{3B235C23-20D8-4C40-977C-E56079B681DF}" presName="compNode" presStyleCnt="0"/>
      <dgm:spPr/>
    </dgm:pt>
    <dgm:pt modelId="{851DDF5E-F028-4477-BEA9-C8F666F09DAF}" type="pres">
      <dgm:prSet presAssocID="{3B235C23-20D8-4C40-977C-E56079B681DF}" presName="bgRect" presStyleLbl="bgShp" presStyleIdx="2" presStyleCnt="3"/>
      <dgm:spPr/>
    </dgm:pt>
    <dgm:pt modelId="{A132C4FD-CFF5-4486-B605-2CF83E8B7280}" type="pres">
      <dgm:prSet presAssocID="{3B235C23-20D8-4C40-977C-E56079B681D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5B09331-B044-4865-A082-E46AE7332EE8}" type="pres">
      <dgm:prSet presAssocID="{3B235C23-20D8-4C40-977C-E56079B681DF}" presName="spaceRect" presStyleCnt="0"/>
      <dgm:spPr/>
    </dgm:pt>
    <dgm:pt modelId="{83474FDB-8CA8-4E19-BC2B-4695AA6253A1}" type="pres">
      <dgm:prSet presAssocID="{3B235C23-20D8-4C40-977C-E56079B681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B71B04-5CBA-4705-ABF1-E6F04560E53D}" type="presOf" srcId="{3B235C23-20D8-4C40-977C-E56079B681DF}" destId="{83474FDB-8CA8-4E19-BC2B-4695AA6253A1}" srcOrd="0" destOrd="0" presId="urn:microsoft.com/office/officeart/2018/2/layout/IconVerticalSolidList"/>
    <dgm:cxn modelId="{C6040532-954A-4DF6-BEE7-EDCC0B2FF6DD}" type="presOf" srcId="{3D260E6F-B61A-44B5-BCA4-D18F1B037236}" destId="{64FCAF36-2091-4803-B256-937CB63CC0FF}" srcOrd="0" destOrd="0" presId="urn:microsoft.com/office/officeart/2018/2/layout/IconVerticalSolidList"/>
    <dgm:cxn modelId="{920D3261-AA6B-4359-981A-D3E8C71330C8}" srcId="{3D260E6F-B61A-44B5-BCA4-D18F1B037236}" destId="{3B235C23-20D8-4C40-977C-E56079B681DF}" srcOrd="2" destOrd="0" parTransId="{3DEA5900-6DDD-48F4-9108-A11209A06668}" sibTransId="{5A3FDAE5-C580-4202-AFB6-088B56229FBB}"/>
    <dgm:cxn modelId="{CA09A14C-4EF0-4BF3-97DE-97A11F6E67E8}" type="presOf" srcId="{B5C16911-3104-4C75-9E05-84620951F650}" destId="{AB082C2D-C3E8-41F3-AC5A-4E2171769D78}" srcOrd="0" destOrd="0" presId="urn:microsoft.com/office/officeart/2018/2/layout/IconVerticalSolidList"/>
    <dgm:cxn modelId="{072C2079-5D4A-44AC-AE94-F2216F642181}" type="presOf" srcId="{353F1762-5B9D-4065-8DFC-EA23D14CC501}" destId="{B197BBB6-9558-4400-B384-FB741795F1E0}" srcOrd="0" destOrd="0" presId="urn:microsoft.com/office/officeart/2018/2/layout/IconVerticalSolidList"/>
    <dgm:cxn modelId="{3EB3E1BF-4C01-44DC-8A2B-EA0EF3B77A9E}" srcId="{3D260E6F-B61A-44B5-BCA4-D18F1B037236}" destId="{B5C16911-3104-4C75-9E05-84620951F650}" srcOrd="1" destOrd="0" parTransId="{1AF7DE29-8E00-4E10-AD98-6FB6CD81400A}" sibTransId="{ADB47A62-1E59-4EB0-8441-44974F9296E4}"/>
    <dgm:cxn modelId="{CC8D27F7-32C9-40E4-9908-02C2A1D585EC}" srcId="{3D260E6F-B61A-44B5-BCA4-D18F1B037236}" destId="{353F1762-5B9D-4065-8DFC-EA23D14CC501}" srcOrd="0" destOrd="0" parTransId="{5733EDC6-9F84-4574-8B5D-BCD52D498BC8}" sibTransId="{B4716BC5-F1D8-433C-A065-1B1C10E46410}"/>
    <dgm:cxn modelId="{A0A44BE1-D5C9-471B-B536-9014B90753FA}" type="presParOf" srcId="{64FCAF36-2091-4803-B256-937CB63CC0FF}" destId="{F422AFB0-3EBE-4184-A424-908CD91E29B5}" srcOrd="0" destOrd="0" presId="urn:microsoft.com/office/officeart/2018/2/layout/IconVerticalSolidList"/>
    <dgm:cxn modelId="{6E90DA53-D56A-42AC-B401-199728FCF050}" type="presParOf" srcId="{F422AFB0-3EBE-4184-A424-908CD91E29B5}" destId="{0D3EB006-5904-455E-A787-950859469F5C}" srcOrd="0" destOrd="0" presId="urn:microsoft.com/office/officeart/2018/2/layout/IconVerticalSolidList"/>
    <dgm:cxn modelId="{79805839-E2E7-4214-B553-F47483D45BE7}" type="presParOf" srcId="{F422AFB0-3EBE-4184-A424-908CD91E29B5}" destId="{1B446E57-034A-4CD1-80C0-E64299962479}" srcOrd="1" destOrd="0" presId="urn:microsoft.com/office/officeart/2018/2/layout/IconVerticalSolidList"/>
    <dgm:cxn modelId="{2EDA85DF-C48C-48BE-AFB0-96F5176C06DD}" type="presParOf" srcId="{F422AFB0-3EBE-4184-A424-908CD91E29B5}" destId="{EE840420-E719-4E2A-96A9-33D5E2787755}" srcOrd="2" destOrd="0" presId="urn:microsoft.com/office/officeart/2018/2/layout/IconVerticalSolidList"/>
    <dgm:cxn modelId="{7E05CA71-2F97-4B97-B7ED-48B886E664B7}" type="presParOf" srcId="{F422AFB0-3EBE-4184-A424-908CD91E29B5}" destId="{B197BBB6-9558-4400-B384-FB741795F1E0}" srcOrd="3" destOrd="0" presId="urn:microsoft.com/office/officeart/2018/2/layout/IconVerticalSolidList"/>
    <dgm:cxn modelId="{4E2F0D6A-63E7-4678-B1BC-1062C2F769A7}" type="presParOf" srcId="{64FCAF36-2091-4803-B256-937CB63CC0FF}" destId="{87CFEFCA-6475-4B17-A3CA-4F9F01B058E5}" srcOrd="1" destOrd="0" presId="urn:microsoft.com/office/officeart/2018/2/layout/IconVerticalSolidList"/>
    <dgm:cxn modelId="{FEF0A076-9C52-4F75-BEF3-186E22EE5687}" type="presParOf" srcId="{64FCAF36-2091-4803-B256-937CB63CC0FF}" destId="{36B1E21A-658C-4ECC-9AE5-6079386EEF52}" srcOrd="2" destOrd="0" presId="urn:microsoft.com/office/officeart/2018/2/layout/IconVerticalSolidList"/>
    <dgm:cxn modelId="{2514D87A-7E48-4CE2-80E0-632B73FE9807}" type="presParOf" srcId="{36B1E21A-658C-4ECC-9AE5-6079386EEF52}" destId="{BB4B6CF1-3E1D-47EB-9BE2-13A7F17165DC}" srcOrd="0" destOrd="0" presId="urn:microsoft.com/office/officeart/2018/2/layout/IconVerticalSolidList"/>
    <dgm:cxn modelId="{5F75387E-3FE6-4F11-A1A9-C2C37E3E092D}" type="presParOf" srcId="{36B1E21A-658C-4ECC-9AE5-6079386EEF52}" destId="{F7364EED-C2BA-4401-AB0F-E1BD168B067C}" srcOrd="1" destOrd="0" presId="urn:microsoft.com/office/officeart/2018/2/layout/IconVerticalSolidList"/>
    <dgm:cxn modelId="{AA8EB583-E87D-4759-AF6D-6C01118C4427}" type="presParOf" srcId="{36B1E21A-658C-4ECC-9AE5-6079386EEF52}" destId="{42D311BD-D155-4EB2-B0A0-84C19ABF8D41}" srcOrd="2" destOrd="0" presId="urn:microsoft.com/office/officeart/2018/2/layout/IconVerticalSolidList"/>
    <dgm:cxn modelId="{2713CEB7-9FFA-41FB-A42D-34472DCAA73A}" type="presParOf" srcId="{36B1E21A-658C-4ECC-9AE5-6079386EEF52}" destId="{AB082C2D-C3E8-41F3-AC5A-4E2171769D78}" srcOrd="3" destOrd="0" presId="urn:microsoft.com/office/officeart/2018/2/layout/IconVerticalSolidList"/>
    <dgm:cxn modelId="{FE29A212-F607-43E6-846C-24F5517A5C3C}" type="presParOf" srcId="{64FCAF36-2091-4803-B256-937CB63CC0FF}" destId="{8D7195DE-3892-47E3-8002-A944E3015CB1}" srcOrd="3" destOrd="0" presId="urn:microsoft.com/office/officeart/2018/2/layout/IconVerticalSolidList"/>
    <dgm:cxn modelId="{C79701A2-A8DF-4DE4-BB89-79568074FB9B}" type="presParOf" srcId="{64FCAF36-2091-4803-B256-937CB63CC0FF}" destId="{FA4A1274-6BA5-44F5-88CF-F9789E98D125}" srcOrd="4" destOrd="0" presId="urn:microsoft.com/office/officeart/2018/2/layout/IconVerticalSolidList"/>
    <dgm:cxn modelId="{C83410F6-6BA2-447D-AF0F-C80B670C38AD}" type="presParOf" srcId="{FA4A1274-6BA5-44F5-88CF-F9789E98D125}" destId="{851DDF5E-F028-4477-BEA9-C8F666F09DAF}" srcOrd="0" destOrd="0" presId="urn:microsoft.com/office/officeart/2018/2/layout/IconVerticalSolidList"/>
    <dgm:cxn modelId="{47E19B6C-9851-487F-87D8-F2AF1256B0EC}" type="presParOf" srcId="{FA4A1274-6BA5-44F5-88CF-F9789E98D125}" destId="{A132C4FD-CFF5-4486-B605-2CF83E8B7280}" srcOrd="1" destOrd="0" presId="urn:microsoft.com/office/officeart/2018/2/layout/IconVerticalSolidList"/>
    <dgm:cxn modelId="{02047A66-D20D-4BBB-A79B-9B2362EDA374}" type="presParOf" srcId="{FA4A1274-6BA5-44F5-88CF-F9789E98D125}" destId="{15B09331-B044-4865-A082-E46AE7332EE8}" srcOrd="2" destOrd="0" presId="urn:microsoft.com/office/officeart/2018/2/layout/IconVerticalSolidList"/>
    <dgm:cxn modelId="{9EA04342-C49D-4A68-BE6A-BD40B4DB910D}" type="presParOf" srcId="{FA4A1274-6BA5-44F5-88CF-F9789E98D125}" destId="{83474FDB-8CA8-4E19-BC2B-4695AA6253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659E9-069C-40E2-8A18-B76D0C2B7EF7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1C90-B0A2-4B3B-BCA6-CD8F0ADB580A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A7F6B-FC0A-4447-B86B-961540C9BF71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Innovatief Ontwerp: Veiligheid door een draad door de mouwen van je jas.</a:t>
          </a:r>
        </a:p>
      </dsp:txBody>
      <dsp:txXfrm>
        <a:off x="1939533" y="717"/>
        <a:ext cx="2786667" cy="1679249"/>
      </dsp:txXfrm>
    </dsp:sp>
    <dsp:sp modelId="{D47D2373-41C9-4D02-B709-F5FE55404C86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458AD-E22F-45DC-95AC-5C44C5AABDE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3021-4FC3-42B8-AAFF-278D5C01072B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Betaalbaar &amp; Toegankelijk: Voor kleine én grote instellingen.</a:t>
          </a:r>
        </a:p>
      </dsp:txBody>
      <dsp:txXfrm>
        <a:off x="1939533" y="2099779"/>
        <a:ext cx="2786667" cy="1679249"/>
      </dsp:txXfrm>
    </dsp:sp>
    <dsp:sp modelId="{AB9D80C3-8129-4642-8BCB-95A9E12AB424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3DCA8-0E6D-4ACF-B8BD-4DE1F25FEB6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76D08-34C8-4DFC-A286-8D9CCAC9E18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Veiligheid &amp; Gemak: Eenvoudig en snel te gebruiken.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FBF6-93F9-4E1C-B7D7-B53EC9CC6D8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9045-E233-4BE4-8C73-E76EC01D6019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F611E-E5CD-431A-A0A2-4513E1FDEF4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Waar kan Hang&amp;Lock worden gebruikt?</a:t>
          </a:r>
        </a:p>
      </dsp:txBody>
      <dsp:txXfrm>
        <a:off x="1129902" y="4592"/>
        <a:ext cx="3596298" cy="978270"/>
      </dsp:txXfrm>
    </dsp:sp>
    <dsp:sp modelId="{7455BED7-2F0C-4FC8-AE84-7136008C81F4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C5CD8-4139-4C65-A092-8DFFF6D360F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F1660-AF9F-4AEC-B2C1-CEC57641F8CD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Scholen: Voor studenten en docenten.</a:t>
          </a:r>
        </a:p>
      </dsp:txBody>
      <dsp:txXfrm>
        <a:off x="1129902" y="1227431"/>
        <a:ext cx="3596298" cy="978270"/>
      </dsp:txXfrm>
    </dsp:sp>
    <dsp:sp modelId="{EFEFD2B8-9134-4AF9-BFEB-960D759C6142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6F2C-4353-4A0C-BB62-9320E1FCEBB1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F3A73-74E5-4464-8687-8D3FA71A191A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Sportscholen: Beveilig persoonlijke bezittingen tijdens trainingen.</a:t>
          </a:r>
        </a:p>
      </dsp:txBody>
      <dsp:txXfrm>
        <a:off x="1129902" y="2450269"/>
        <a:ext cx="3596298" cy="978270"/>
      </dsp:txXfrm>
    </dsp:sp>
    <dsp:sp modelId="{A8F37FE3-E566-4D6B-BF85-240745A8421D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0CAD4-5F05-4165-AABE-B0BE11AC6BF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AD1A8-1E6B-45AC-9663-4DA38FA8A20A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Bioscopen: Bescherm jassen en tassen tijdens filmvoorstellingen.</a:t>
          </a:r>
        </a:p>
      </dsp:txBody>
      <dsp:txXfrm>
        <a:off x="1129902" y="3673107"/>
        <a:ext cx="3596298" cy="978270"/>
      </dsp:txXfrm>
    </dsp:sp>
    <dsp:sp modelId="{1FFF0508-3CAC-4998-B9AA-F4CA237E5713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7AB2A-33B7-48E7-B2D6-DE99A3BF3AE6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EC28F-842E-4832-8B01-B8888E7DFBC6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Andere openbare plaatsen: Theaters, evenementenlocaties, enzovoort.</a:t>
          </a:r>
        </a:p>
      </dsp:txBody>
      <dsp:txXfrm>
        <a:off x="1129902" y="4895945"/>
        <a:ext cx="35962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162C8-CA0E-4C95-82BC-5ECF996D04D4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3770B-AEA8-4822-AB87-500DEC8EA38F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Korte Termijn:</a:t>
          </a:r>
        </a:p>
      </dsp:txBody>
      <dsp:txXfrm>
        <a:off x="0" y="717"/>
        <a:ext cx="4726201" cy="1175474"/>
      </dsp:txXfrm>
    </dsp:sp>
    <dsp:sp modelId="{8B1C30B6-FEBB-4E8B-9374-483D59E0FC73}">
      <dsp:nvSpPr>
        <dsp:cNvPr id="0" name=""/>
        <dsp:cNvSpPr/>
      </dsp:nvSpPr>
      <dsp:spPr>
        <a:xfrm>
          <a:off x="0" y="995216"/>
          <a:ext cx="4726201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7C8B9-0A13-4664-B707-ED4D7E5B0B49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Uitbreiden naar meer scholen en sportscholen.</a:t>
          </a:r>
        </a:p>
      </dsp:txBody>
      <dsp:txXfrm>
        <a:off x="0" y="1176192"/>
        <a:ext cx="4726201" cy="1175474"/>
      </dsp:txXfrm>
    </dsp:sp>
    <dsp:sp modelId="{FE732328-02E6-4466-AD09-9143E6C1197C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7B5C0-EAD5-40D3-984F-7337B977E0D9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Lange Termijn:</a:t>
          </a:r>
        </a:p>
      </dsp:txBody>
      <dsp:txXfrm>
        <a:off x="0" y="2351667"/>
        <a:ext cx="4726201" cy="1175474"/>
      </dsp:txXfrm>
    </dsp:sp>
    <dsp:sp modelId="{7AC04F85-9BF2-44F3-9905-BD849BCA5334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57D2-5DCF-4F07-9F54-6C7CE58472D0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Innovaties in technologie en design.</a:t>
          </a:r>
        </a:p>
      </dsp:txBody>
      <dsp:txXfrm>
        <a:off x="0" y="3527141"/>
        <a:ext cx="4726201" cy="1175474"/>
      </dsp:txXfrm>
    </dsp:sp>
    <dsp:sp modelId="{C3EF422D-9E46-43D7-9F24-964727EAE469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3178-E584-4967-B1B2-FE2E0A86786B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Partnerschappen met grote instellingen.</a:t>
          </a:r>
        </a:p>
      </dsp:txBody>
      <dsp:txXfrm>
        <a:off x="0" y="4702616"/>
        <a:ext cx="4726201" cy="1175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006-5904-455E-A787-950859469F5C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46E57-034A-4CD1-80C0-E6429996247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7BBB6-9558-4400-B384-FB741795F1E0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Website:</a:t>
          </a:r>
          <a:r>
            <a:rPr lang="nl-BE" sz="1700" kern="1200" dirty="0" err="1">
              <a:hlinkClick xmlns:r="http://schemas.openxmlformats.org/officeDocument/2006/relationships" r:id="rId3"/>
            </a:rPr>
            <a:t>Hang&amp;Lock</a:t>
          </a:r>
          <a:r>
            <a:rPr lang="nl-BE" sz="1700" kern="1200" dirty="0">
              <a:hlinkClick xmlns:r="http://schemas.openxmlformats.org/officeDocument/2006/relationships" r:id="rId3"/>
            </a:rPr>
            <a:t> - Veiligheid voor je jas</a:t>
          </a:r>
          <a:endParaRPr lang="en-US" sz="1700" kern="1200" dirty="0"/>
        </a:p>
      </dsp:txBody>
      <dsp:txXfrm>
        <a:off x="1939533" y="717"/>
        <a:ext cx="2786667" cy="1679249"/>
      </dsp:txXfrm>
    </dsp:sp>
    <dsp:sp modelId="{BB4B6CF1-3E1D-47EB-9BE2-13A7F17165DC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4EED-C2BA-4401-AB0F-E1BD168B067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82C2D-C3E8-41F3-AC5A-4E2171769D78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E-mail: hanglockmini@gmail.com</a:t>
          </a:r>
        </a:p>
      </dsp:txBody>
      <dsp:txXfrm>
        <a:off x="1939533" y="2099779"/>
        <a:ext cx="2786667" cy="1679249"/>
      </dsp:txXfrm>
    </dsp:sp>
    <dsp:sp modelId="{851DDF5E-F028-4477-BEA9-C8F666F09DAF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2C4FD-CFF5-4486-B605-2CF83E8B728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74FDB-8CA8-4E19-BC2B-4695AA6253A1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</a:t>
          </a:r>
          <a:r>
            <a:rPr lang="en-US" sz="1700" kern="1200" dirty="0" err="1"/>
            <a:t>Telefoonnummer</a:t>
          </a:r>
          <a:r>
            <a:rPr lang="en-US" sz="1700" kern="1200" dirty="0"/>
            <a:t>: 0493390645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8E0051-C305-F6BC-7001-F5230341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3816" b="-3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Hang&amp;Lock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nl-BE" sz="1700">
                <a:solidFill>
                  <a:schemeClr val="bg1"/>
                </a:solidFill>
              </a:rPr>
              <a:t>Innovatieve Beveiliging voor Jassen en Persoonlijke Bezittingen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ck with a love heart">
            <a:extLst>
              <a:ext uri="{FF2B5EF4-FFF2-40B4-BE49-F238E27FC236}">
                <a16:creationId xmlns:a16="http://schemas.microsoft.com/office/drawing/2014/main" id="{AB704294-6021-1749-FC99-2F50910E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60" r="31008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Over 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nl-BE" sz="1500">
                <a:solidFill>
                  <a:schemeClr val="bg1"/>
                </a:solidFill>
              </a:rPr>
              <a:t>• Hang&amp;Lock is opgericht in 2024.</a:t>
            </a:r>
          </a:p>
          <a:p>
            <a:r>
              <a:rPr lang="nl-BE" sz="1500">
                <a:solidFill>
                  <a:schemeClr val="bg1"/>
                </a:solidFill>
              </a:rPr>
              <a:t>• Doel: Een veilige en handige oplossing bieden voor het beschermen van persoonlijke bezittingen in openbare ruimtes.</a:t>
            </a:r>
          </a:p>
          <a:p>
            <a:r>
              <a:rPr lang="nl-BE" sz="1500">
                <a:solidFill>
                  <a:schemeClr val="bg1"/>
                </a:solidFill>
              </a:rPr>
              <a:t>• Locaties: Scholen, sportscholen, bioscopen, en meer.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6" y="1641752"/>
            <a:ext cx="1991915" cy="3213277"/>
          </a:xfrm>
        </p:spPr>
        <p:txBody>
          <a:bodyPr anchor="t">
            <a:normAutofit/>
          </a:bodyPr>
          <a:lstStyle/>
          <a:p>
            <a:r>
              <a:rPr lang="en-US" sz="3500"/>
              <a:t>Onze Missie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721579"/>
            <a:ext cx="4605337" cy="3952648"/>
          </a:xfrm>
        </p:spPr>
        <p:txBody>
          <a:bodyPr>
            <a:normAutofit/>
          </a:bodyPr>
          <a:lstStyle/>
          <a:p>
            <a:r>
              <a:rPr lang="nl-BE" sz="2100">
                <a:solidFill>
                  <a:schemeClr val="tx1">
                    <a:alpha val="80000"/>
                  </a:schemeClr>
                </a:solidFill>
              </a:rPr>
              <a:t>"Gemoedsrust bieden door persoonlijke bezittingen veilig te houden, zelfs in drukbezochte openbare ruimtes."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Wat Maakt Ons Uniek?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38CBD-2E7D-2F8D-B538-E9B2E9139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3908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Onze Waarden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2700">
                <a:solidFill>
                  <a:schemeClr val="bg1"/>
                </a:solidFill>
              </a:rPr>
              <a:t>• Transparantie: Eerlijkheid en duidelijkheid in alles wat we doen.</a:t>
            </a:r>
          </a:p>
          <a:p>
            <a:pPr>
              <a:lnSpc>
                <a:spcPct val="90000"/>
              </a:lnSpc>
            </a:pPr>
            <a:r>
              <a:rPr lang="nl-BE" sz="2700">
                <a:solidFill>
                  <a:schemeClr val="bg1"/>
                </a:solidFill>
              </a:rPr>
              <a:t>• Betrouwbaarheid: Altijd een veilige oplossing bieden.</a:t>
            </a:r>
          </a:p>
          <a:p>
            <a:pPr>
              <a:lnSpc>
                <a:spcPct val="90000"/>
              </a:lnSpc>
            </a:pPr>
            <a:r>
              <a:rPr lang="nl-BE" sz="2700">
                <a:solidFill>
                  <a:schemeClr val="bg1"/>
                </a:solidFill>
              </a:rPr>
              <a:t>• Klantgerichte Service: Altijd luisteren naar de behoeften van onze gebruikers.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Toepassingen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70713-06D4-50A8-730E-BA195370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7695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Toekomstige Plannen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C97804-2A19-7141-9969-F3DE8A96D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538182"/>
              </p:ext>
            </p:extLst>
          </p:nvPr>
        </p:nvGraphicFramePr>
        <p:xfrm>
          <a:off x="3954797" y="421821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Contactinformatie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10AECD-CEC7-404B-3D1D-8E936D4F7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72866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3E5E9BD9A0E489C28ECE17604788F" ma:contentTypeVersion="12" ma:contentTypeDescription="Een nieuw document maken." ma:contentTypeScope="" ma:versionID="6f520444a60eef98268adcb260b07314">
  <xsd:schema xmlns:xsd="http://www.w3.org/2001/XMLSchema" xmlns:xs="http://www.w3.org/2001/XMLSchema" xmlns:p="http://schemas.microsoft.com/office/2006/metadata/properties" xmlns:ns2="a06c8df1-a78b-4917-b09a-9ea5be872e89" xmlns:ns3="c90ab5d3-bccb-41be-908f-facc818a2b53" targetNamespace="http://schemas.microsoft.com/office/2006/metadata/properties" ma:root="true" ma:fieldsID="d4409569334e6dfee14d64698c204595" ns2:_="" ns3:_="">
    <xsd:import namespace="a06c8df1-a78b-4917-b09a-9ea5be872e89"/>
    <xsd:import namespace="c90ab5d3-bccb-41be-908f-facc818a2b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c8df1-a78b-4917-b09a-9ea5be872e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f8f2396f-6337-4d8c-87d9-45d0a8964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ab5d3-bccb-41be-908f-facc818a2b5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923163c-7b03-443f-b6f2-7ba164a182e0}" ma:internalName="TaxCatchAll" ma:showField="CatchAllData" ma:web="c90ab5d3-bccb-41be-908f-facc818a2b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0ab5d3-bccb-41be-908f-facc818a2b53" xsi:nil="true"/>
    <lcf76f155ced4ddcb4097134ff3c332f xmlns="a06c8df1-a78b-4917-b09a-9ea5be872e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8A55C1-359D-46C2-86C0-D187785421F4}"/>
</file>

<file path=customXml/itemProps2.xml><?xml version="1.0" encoding="utf-8"?>
<ds:datastoreItem xmlns:ds="http://schemas.openxmlformats.org/officeDocument/2006/customXml" ds:itemID="{6F5C4FA9-7136-43B4-A87F-E870AF7F4A7C}"/>
</file>

<file path=customXml/itemProps3.xml><?xml version="1.0" encoding="utf-8"?>
<ds:datastoreItem xmlns:ds="http://schemas.openxmlformats.org/officeDocument/2006/customXml" ds:itemID="{82C0CDD7-D287-4D7E-BE8C-8E66148B61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Hang&amp;Lock</vt:lpstr>
      <vt:lpstr>Over Ons</vt:lpstr>
      <vt:lpstr>Onze Missie</vt:lpstr>
      <vt:lpstr>Wat Maakt Ons Uniek?</vt:lpstr>
      <vt:lpstr>Onze Waarden</vt:lpstr>
      <vt:lpstr>Toepassingen</vt:lpstr>
      <vt:lpstr>Toekomstige Plannen</vt:lpstr>
      <vt:lpstr>Contactinformatie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Hang&amp;Lock</dc:title>
  <dc:subject/>
  <dc:creator>Maxime  Smet</dc:creator>
  <cp:keywords/>
  <dc:description>generated using python-pptx</dc:description>
  <cp:lastModifiedBy>Maxime  Smet</cp:lastModifiedBy>
  <cp:revision>2</cp:revision>
  <dcterms:created xsi:type="dcterms:W3CDTF">2013-01-27T09:14:16Z</dcterms:created>
  <dcterms:modified xsi:type="dcterms:W3CDTF">2025-01-16T21:20:51Z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0x0101001E63E5E9BD9A0E489C28ECE17604788F</vt:lpwstr>
  </property>
</Properties>
</file>