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8593138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09" d="100"/>
          <a:sy n="109" d="100"/>
        </p:scale>
        <p:origin x="3224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142" y="795267"/>
            <a:ext cx="6444854" cy="1691770"/>
          </a:xfrm>
        </p:spPr>
        <p:txBody>
          <a:bodyPr anchor="b"/>
          <a:lstStyle>
            <a:lvl1pPr algn="ctr">
              <a:defRPr sz="42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142" y="2552278"/>
            <a:ext cx="6444854" cy="1173215"/>
          </a:xfrm>
        </p:spPr>
        <p:txBody>
          <a:bodyPr/>
          <a:lstStyle>
            <a:lvl1pPr marL="0" indent="0" algn="ctr">
              <a:buNone/>
              <a:defRPr sz="1692"/>
            </a:lvl1pPr>
            <a:lvl2pPr marL="322235" indent="0" algn="ctr">
              <a:buNone/>
              <a:defRPr sz="1410"/>
            </a:lvl2pPr>
            <a:lvl3pPr marL="644469" indent="0" algn="ctr">
              <a:buNone/>
              <a:defRPr sz="1269"/>
            </a:lvl3pPr>
            <a:lvl4pPr marL="966704" indent="0" algn="ctr">
              <a:buNone/>
              <a:defRPr sz="1128"/>
            </a:lvl4pPr>
            <a:lvl5pPr marL="1288938" indent="0" algn="ctr">
              <a:buNone/>
              <a:defRPr sz="1128"/>
            </a:lvl5pPr>
            <a:lvl6pPr marL="1611173" indent="0" algn="ctr">
              <a:buNone/>
              <a:defRPr sz="1128"/>
            </a:lvl6pPr>
            <a:lvl7pPr marL="1933407" indent="0" algn="ctr">
              <a:buNone/>
              <a:defRPr sz="1128"/>
            </a:lvl7pPr>
            <a:lvl8pPr marL="2255642" indent="0" algn="ctr">
              <a:buNone/>
              <a:defRPr sz="1128"/>
            </a:lvl8pPr>
            <a:lvl9pPr marL="2577876" indent="0" algn="ctr">
              <a:buNone/>
              <a:defRPr sz="11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9465" y="258715"/>
            <a:ext cx="1852895" cy="41180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778" y="258715"/>
            <a:ext cx="5451272" cy="41180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02" y="1211461"/>
            <a:ext cx="7411582" cy="2021349"/>
          </a:xfrm>
        </p:spPr>
        <p:txBody>
          <a:bodyPr anchor="b"/>
          <a:lstStyle>
            <a:lvl1pPr>
              <a:defRPr sz="42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302" y="3251933"/>
            <a:ext cx="7411582" cy="1062980"/>
          </a:xfrm>
        </p:spPr>
        <p:txBody>
          <a:bodyPr/>
          <a:lstStyle>
            <a:lvl1pPr marL="0" indent="0">
              <a:buNone/>
              <a:defRPr sz="1692">
                <a:solidFill>
                  <a:schemeClr val="tx1">
                    <a:tint val="75000"/>
                  </a:schemeClr>
                </a:solidFill>
              </a:defRPr>
            </a:lvl1pPr>
            <a:lvl2pPr marL="322235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2pPr>
            <a:lvl3pPr marL="644469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3pPr>
            <a:lvl4pPr marL="966704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4pPr>
            <a:lvl5pPr marL="1288938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5pPr>
            <a:lvl6pPr marL="161117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6pPr>
            <a:lvl7pPr marL="1933407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7pPr>
            <a:lvl8pPr marL="2255642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8pPr>
            <a:lvl9pPr marL="2577876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778" y="1293574"/>
            <a:ext cx="3652084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0276" y="1293574"/>
            <a:ext cx="3652084" cy="30832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7" y="258715"/>
            <a:ext cx="7411582" cy="939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898" y="1191213"/>
            <a:ext cx="3635300" cy="583795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235" indent="0">
              <a:buNone/>
              <a:defRPr sz="1410" b="1"/>
            </a:lvl2pPr>
            <a:lvl3pPr marL="644469" indent="0">
              <a:buNone/>
              <a:defRPr sz="1269" b="1"/>
            </a:lvl3pPr>
            <a:lvl4pPr marL="966704" indent="0">
              <a:buNone/>
              <a:defRPr sz="1128" b="1"/>
            </a:lvl4pPr>
            <a:lvl5pPr marL="1288938" indent="0">
              <a:buNone/>
              <a:defRPr sz="1128" b="1"/>
            </a:lvl5pPr>
            <a:lvl6pPr marL="1611173" indent="0">
              <a:buNone/>
              <a:defRPr sz="1128" b="1"/>
            </a:lvl6pPr>
            <a:lvl7pPr marL="1933407" indent="0">
              <a:buNone/>
              <a:defRPr sz="1128" b="1"/>
            </a:lvl7pPr>
            <a:lvl8pPr marL="2255642" indent="0">
              <a:buNone/>
              <a:defRPr sz="1128" b="1"/>
            </a:lvl8pPr>
            <a:lvl9pPr marL="2577876" indent="0">
              <a:buNone/>
              <a:defRPr sz="11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898" y="1775008"/>
            <a:ext cx="3635300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50276" y="1191213"/>
            <a:ext cx="3653203" cy="583795"/>
          </a:xfrm>
        </p:spPr>
        <p:txBody>
          <a:bodyPr anchor="b"/>
          <a:lstStyle>
            <a:lvl1pPr marL="0" indent="0">
              <a:buNone/>
              <a:defRPr sz="1692" b="1"/>
            </a:lvl1pPr>
            <a:lvl2pPr marL="322235" indent="0">
              <a:buNone/>
              <a:defRPr sz="1410" b="1"/>
            </a:lvl2pPr>
            <a:lvl3pPr marL="644469" indent="0">
              <a:buNone/>
              <a:defRPr sz="1269" b="1"/>
            </a:lvl3pPr>
            <a:lvl4pPr marL="966704" indent="0">
              <a:buNone/>
              <a:defRPr sz="1128" b="1"/>
            </a:lvl4pPr>
            <a:lvl5pPr marL="1288938" indent="0">
              <a:buNone/>
              <a:defRPr sz="1128" b="1"/>
            </a:lvl5pPr>
            <a:lvl6pPr marL="1611173" indent="0">
              <a:buNone/>
              <a:defRPr sz="1128" b="1"/>
            </a:lvl6pPr>
            <a:lvl7pPr marL="1933407" indent="0">
              <a:buNone/>
              <a:defRPr sz="1128" b="1"/>
            </a:lvl7pPr>
            <a:lvl8pPr marL="2255642" indent="0">
              <a:buNone/>
              <a:defRPr sz="1128" b="1"/>
            </a:lvl8pPr>
            <a:lvl9pPr marL="2577876" indent="0">
              <a:buNone/>
              <a:defRPr sz="11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0276" y="1775008"/>
            <a:ext cx="3653203" cy="26107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8" y="323956"/>
            <a:ext cx="2771510" cy="1133846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3203" y="699655"/>
            <a:ext cx="4350276" cy="3453280"/>
          </a:xfrm>
        </p:spPr>
        <p:txBody>
          <a:bodyPr/>
          <a:lstStyle>
            <a:lvl1pPr>
              <a:defRPr sz="2255"/>
            </a:lvl1pPr>
            <a:lvl2pPr>
              <a:defRPr sz="1973"/>
            </a:lvl2pPr>
            <a:lvl3pPr>
              <a:defRPr sz="1692"/>
            </a:lvl3pPr>
            <a:lvl4pPr>
              <a:defRPr sz="1410"/>
            </a:lvl4pPr>
            <a:lvl5pPr>
              <a:defRPr sz="1410"/>
            </a:lvl5pPr>
            <a:lvl6pPr>
              <a:defRPr sz="1410"/>
            </a:lvl6pPr>
            <a:lvl7pPr>
              <a:defRPr sz="1410"/>
            </a:lvl7pPr>
            <a:lvl8pPr>
              <a:defRPr sz="1410"/>
            </a:lvl8pPr>
            <a:lvl9pPr>
              <a:defRPr sz="14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8" y="1457802"/>
            <a:ext cx="2771510" cy="2700757"/>
          </a:xfrm>
        </p:spPr>
        <p:txBody>
          <a:bodyPr/>
          <a:lstStyle>
            <a:lvl1pPr marL="0" indent="0">
              <a:buNone/>
              <a:defRPr sz="1128"/>
            </a:lvl1pPr>
            <a:lvl2pPr marL="322235" indent="0">
              <a:buNone/>
              <a:defRPr sz="987"/>
            </a:lvl2pPr>
            <a:lvl3pPr marL="644469" indent="0">
              <a:buNone/>
              <a:defRPr sz="846"/>
            </a:lvl3pPr>
            <a:lvl4pPr marL="966704" indent="0">
              <a:buNone/>
              <a:defRPr sz="705"/>
            </a:lvl4pPr>
            <a:lvl5pPr marL="1288938" indent="0">
              <a:buNone/>
              <a:defRPr sz="705"/>
            </a:lvl5pPr>
            <a:lvl6pPr marL="1611173" indent="0">
              <a:buNone/>
              <a:defRPr sz="705"/>
            </a:lvl6pPr>
            <a:lvl7pPr marL="1933407" indent="0">
              <a:buNone/>
              <a:defRPr sz="705"/>
            </a:lvl7pPr>
            <a:lvl8pPr marL="2255642" indent="0">
              <a:buNone/>
              <a:defRPr sz="705"/>
            </a:lvl8pPr>
            <a:lvl9pPr marL="2577876" indent="0">
              <a:buNone/>
              <a:defRPr sz="7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98" y="323956"/>
            <a:ext cx="2771510" cy="1133846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3203" y="699655"/>
            <a:ext cx="4350276" cy="3453280"/>
          </a:xfrm>
        </p:spPr>
        <p:txBody>
          <a:bodyPr anchor="t"/>
          <a:lstStyle>
            <a:lvl1pPr marL="0" indent="0">
              <a:buNone/>
              <a:defRPr sz="2255"/>
            </a:lvl1pPr>
            <a:lvl2pPr marL="322235" indent="0">
              <a:buNone/>
              <a:defRPr sz="1973"/>
            </a:lvl2pPr>
            <a:lvl3pPr marL="644469" indent="0">
              <a:buNone/>
              <a:defRPr sz="1692"/>
            </a:lvl3pPr>
            <a:lvl4pPr marL="966704" indent="0">
              <a:buNone/>
              <a:defRPr sz="1410"/>
            </a:lvl4pPr>
            <a:lvl5pPr marL="1288938" indent="0">
              <a:buNone/>
              <a:defRPr sz="1410"/>
            </a:lvl5pPr>
            <a:lvl6pPr marL="1611173" indent="0">
              <a:buNone/>
              <a:defRPr sz="1410"/>
            </a:lvl6pPr>
            <a:lvl7pPr marL="1933407" indent="0">
              <a:buNone/>
              <a:defRPr sz="1410"/>
            </a:lvl7pPr>
            <a:lvl8pPr marL="2255642" indent="0">
              <a:buNone/>
              <a:defRPr sz="1410"/>
            </a:lvl8pPr>
            <a:lvl9pPr marL="2577876" indent="0">
              <a:buNone/>
              <a:defRPr sz="14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8" y="1457802"/>
            <a:ext cx="2771510" cy="2700757"/>
          </a:xfrm>
        </p:spPr>
        <p:txBody>
          <a:bodyPr/>
          <a:lstStyle>
            <a:lvl1pPr marL="0" indent="0">
              <a:buNone/>
              <a:defRPr sz="1128"/>
            </a:lvl1pPr>
            <a:lvl2pPr marL="322235" indent="0">
              <a:buNone/>
              <a:defRPr sz="987"/>
            </a:lvl2pPr>
            <a:lvl3pPr marL="644469" indent="0">
              <a:buNone/>
              <a:defRPr sz="846"/>
            </a:lvl3pPr>
            <a:lvl4pPr marL="966704" indent="0">
              <a:buNone/>
              <a:defRPr sz="705"/>
            </a:lvl4pPr>
            <a:lvl5pPr marL="1288938" indent="0">
              <a:buNone/>
              <a:defRPr sz="705"/>
            </a:lvl5pPr>
            <a:lvl6pPr marL="1611173" indent="0">
              <a:buNone/>
              <a:defRPr sz="705"/>
            </a:lvl6pPr>
            <a:lvl7pPr marL="1933407" indent="0">
              <a:buNone/>
              <a:defRPr sz="705"/>
            </a:lvl7pPr>
            <a:lvl8pPr marL="2255642" indent="0">
              <a:buNone/>
              <a:defRPr sz="705"/>
            </a:lvl8pPr>
            <a:lvl9pPr marL="2577876" indent="0">
              <a:buNone/>
              <a:defRPr sz="7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778" y="258715"/>
            <a:ext cx="7411582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778" y="1293574"/>
            <a:ext cx="7411582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778" y="4503887"/>
            <a:ext cx="193345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CFC9-6DE8-DC45-A5ED-77CD40E039B9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477" y="4503887"/>
            <a:ext cx="290018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4" y="4503887"/>
            <a:ext cx="193345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068-488D-DC45-87CC-396285AB4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44469" rtl="0" eaLnBrk="1" latinLnBrk="0" hangingPunct="1">
        <a:lnSpc>
          <a:spcPct val="90000"/>
        </a:lnSpc>
        <a:spcBef>
          <a:spcPct val="0"/>
        </a:spcBef>
        <a:buNone/>
        <a:defRPr sz="3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117" indent="-161117" algn="l" defTabSz="644469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1pPr>
      <a:lvl2pPr marL="483352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92" kern="1200">
          <a:solidFill>
            <a:schemeClr val="tx1"/>
          </a:solidFill>
          <a:latin typeface="+mn-lt"/>
          <a:ea typeface="+mn-ea"/>
          <a:cs typeface="+mn-cs"/>
        </a:defRPr>
      </a:lvl2pPr>
      <a:lvl3pPr marL="805586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3pPr>
      <a:lvl4pPr marL="1127821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450056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772290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2094525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416759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738994" indent="-161117" algn="l" defTabSz="644469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22235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2pPr>
      <a:lvl3pPr marL="644469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3pPr>
      <a:lvl4pPr marL="966704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4pPr>
      <a:lvl5pPr marL="1288938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5pPr>
      <a:lvl6pPr marL="1611173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6pPr>
      <a:lvl7pPr marL="1933407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7pPr>
      <a:lvl8pPr marL="2255642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8pPr>
      <a:lvl9pPr marL="2577876" algn="l" defTabSz="644469" rtl="0" eaLnBrk="1" latinLnBrk="0" hangingPunct="1">
        <a:defRPr sz="12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85BAF-0AD3-47C3-B1E8-88DC6D64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9" y="193581"/>
            <a:ext cx="7772400" cy="4626894"/>
          </a:xfrm>
          <a:prstGeom prst="rect">
            <a:avLst/>
          </a:prstGeom>
        </p:spPr>
      </p:pic>
      <p:sp>
        <p:nvSpPr>
          <p:cNvPr id="26" name="Freeform 25">
            <a:extLst>
              <a:ext uri="{FF2B5EF4-FFF2-40B4-BE49-F238E27FC236}">
                <a16:creationId xmlns:a16="http://schemas.microsoft.com/office/drawing/2014/main" id="{4F79297E-376D-9005-3F66-2E7AC37DDF44}"/>
              </a:ext>
            </a:extLst>
          </p:cNvPr>
          <p:cNvSpPr/>
          <p:nvPr/>
        </p:nvSpPr>
        <p:spPr>
          <a:xfrm>
            <a:off x="4297040" y="96821"/>
            <a:ext cx="4194628" cy="3338286"/>
          </a:xfrm>
          <a:custGeom>
            <a:avLst/>
            <a:gdLst>
              <a:gd name="connsiteX0" fmla="*/ 0 w 4194628"/>
              <a:gd name="connsiteY0" fmla="*/ 0 h 3338286"/>
              <a:gd name="connsiteX1" fmla="*/ 0 w 4194628"/>
              <a:gd name="connsiteY1" fmla="*/ 2133600 h 3338286"/>
              <a:gd name="connsiteX2" fmla="*/ 1843314 w 4194628"/>
              <a:gd name="connsiteY2" fmla="*/ 2148115 h 3338286"/>
              <a:gd name="connsiteX3" fmla="*/ 1843314 w 4194628"/>
              <a:gd name="connsiteY3" fmla="*/ 3331029 h 3338286"/>
              <a:gd name="connsiteX4" fmla="*/ 4194628 w 4194628"/>
              <a:gd name="connsiteY4" fmla="*/ 3338286 h 3338286"/>
              <a:gd name="connsiteX5" fmla="*/ 4165600 w 4194628"/>
              <a:gd name="connsiteY5" fmla="*/ 1828800 h 3338286"/>
              <a:gd name="connsiteX6" fmla="*/ 2808514 w 4194628"/>
              <a:gd name="connsiteY6" fmla="*/ 1814286 h 3338286"/>
              <a:gd name="connsiteX7" fmla="*/ 2801257 w 4194628"/>
              <a:gd name="connsiteY7" fmla="*/ 0 h 3338286"/>
              <a:gd name="connsiteX8" fmla="*/ 0 w 4194628"/>
              <a:gd name="connsiteY8" fmla="*/ 0 h 333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628" h="3338286">
                <a:moveTo>
                  <a:pt x="0" y="0"/>
                </a:moveTo>
                <a:lnTo>
                  <a:pt x="0" y="2133600"/>
                </a:lnTo>
                <a:lnTo>
                  <a:pt x="1843314" y="2148115"/>
                </a:lnTo>
                <a:lnTo>
                  <a:pt x="1843314" y="3331029"/>
                </a:lnTo>
                <a:lnTo>
                  <a:pt x="4194628" y="3338286"/>
                </a:lnTo>
                <a:lnTo>
                  <a:pt x="4165600" y="1828800"/>
                </a:lnTo>
                <a:lnTo>
                  <a:pt x="2808514" y="1814286"/>
                </a:lnTo>
                <a:lnTo>
                  <a:pt x="280125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  <a:ln w="317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Berg, Maxime</dc:creator>
  <cp:lastModifiedBy>Berg, Maxime</cp:lastModifiedBy>
  <cp:revision>9</cp:revision>
  <dcterms:created xsi:type="dcterms:W3CDTF">2023-02-13T15:42:57Z</dcterms:created>
  <dcterms:modified xsi:type="dcterms:W3CDTF">2023-06-23T10:16:01Z</dcterms:modified>
</cp:coreProperties>
</file>