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7" r:id="rId2"/>
  </p:sldIdLst>
  <p:sldSz cx="1584007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4CB"/>
    <a:srgbClr val="FFA3E9"/>
    <a:srgbClr val="6E0072"/>
    <a:srgbClr val="3F6408"/>
    <a:srgbClr val="006100"/>
    <a:srgbClr val="846408"/>
    <a:srgbClr val="CA4F08"/>
    <a:srgbClr val="600000"/>
    <a:srgbClr val="600008"/>
    <a:srgbClr val="AB81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8"/>
    <p:restoredTop sz="96327"/>
  </p:normalViewPr>
  <p:slideViewPr>
    <p:cSldViewPr snapToGrid="0" snapToObjects="1">
      <p:cViewPr varScale="1">
        <p:scale>
          <a:sx n="114" d="100"/>
          <a:sy n="114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0010" y="1472842"/>
            <a:ext cx="11880056" cy="3133172"/>
          </a:xfrm>
        </p:spPr>
        <p:txBody>
          <a:bodyPr anchor="b"/>
          <a:lstStyle>
            <a:lvl1pPr algn="ctr">
              <a:defRPr sz="77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010" y="4726842"/>
            <a:ext cx="11880056" cy="2172804"/>
          </a:xfrm>
        </p:spPr>
        <p:txBody>
          <a:bodyPr/>
          <a:lstStyle>
            <a:lvl1pPr marL="0" indent="0" algn="ctr">
              <a:buNone/>
              <a:defRPr sz="3118"/>
            </a:lvl1pPr>
            <a:lvl2pPr marL="593994" indent="0" algn="ctr">
              <a:buNone/>
              <a:defRPr sz="2598"/>
            </a:lvl2pPr>
            <a:lvl3pPr marL="1187988" indent="0" algn="ctr">
              <a:buNone/>
              <a:defRPr sz="2339"/>
            </a:lvl3pPr>
            <a:lvl4pPr marL="1781983" indent="0" algn="ctr">
              <a:buNone/>
              <a:defRPr sz="2079"/>
            </a:lvl4pPr>
            <a:lvl5pPr marL="2375977" indent="0" algn="ctr">
              <a:buNone/>
              <a:defRPr sz="2079"/>
            </a:lvl5pPr>
            <a:lvl6pPr marL="2969971" indent="0" algn="ctr">
              <a:buNone/>
              <a:defRPr sz="2079"/>
            </a:lvl6pPr>
            <a:lvl7pPr marL="3563965" indent="0" algn="ctr">
              <a:buNone/>
              <a:defRPr sz="2079"/>
            </a:lvl7pPr>
            <a:lvl8pPr marL="4157960" indent="0" algn="ctr">
              <a:buNone/>
              <a:defRPr sz="2079"/>
            </a:lvl8pPr>
            <a:lvl9pPr marL="4751954" indent="0" algn="ctr">
              <a:buNone/>
              <a:defRPr sz="207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A3E-9F43-7E42-9F41-41918A2338D5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EE8E-6753-9D44-8EEB-8E5FBC74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4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A3E-9F43-7E42-9F41-41918A2338D5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EE8E-6753-9D44-8EEB-8E5FBC74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6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35554" y="479142"/>
            <a:ext cx="3415516" cy="762669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005" y="479142"/>
            <a:ext cx="10048548" cy="762669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A3E-9F43-7E42-9F41-41918A2338D5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EE8E-6753-9D44-8EEB-8E5FBC74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9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A3E-9F43-7E42-9F41-41918A2338D5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EE8E-6753-9D44-8EEB-8E5FBC74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6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55" y="2243636"/>
            <a:ext cx="13662065" cy="3743557"/>
          </a:xfrm>
        </p:spPr>
        <p:txBody>
          <a:bodyPr anchor="b"/>
          <a:lstStyle>
            <a:lvl1pPr>
              <a:defRPr sz="77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755" y="6022609"/>
            <a:ext cx="13662065" cy="1968648"/>
          </a:xfrm>
        </p:spPr>
        <p:txBody>
          <a:bodyPr/>
          <a:lstStyle>
            <a:lvl1pPr marL="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1pPr>
            <a:lvl2pPr marL="593994" indent="0">
              <a:buNone/>
              <a:defRPr sz="2598">
                <a:solidFill>
                  <a:schemeClr val="tx1">
                    <a:tint val="75000"/>
                  </a:schemeClr>
                </a:solidFill>
              </a:defRPr>
            </a:lvl2pPr>
            <a:lvl3pPr marL="1187988" indent="0">
              <a:buNone/>
              <a:defRPr sz="2339">
                <a:solidFill>
                  <a:schemeClr val="tx1">
                    <a:tint val="75000"/>
                  </a:schemeClr>
                </a:solidFill>
              </a:defRPr>
            </a:lvl3pPr>
            <a:lvl4pPr marL="1781983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4pPr>
            <a:lvl5pPr marL="2375977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5pPr>
            <a:lvl6pPr marL="296997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6pPr>
            <a:lvl7pPr marL="3563965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7pPr>
            <a:lvl8pPr marL="4157960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8pPr>
            <a:lvl9pPr marL="4751954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A3E-9F43-7E42-9F41-41918A2338D5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EE8E-6753-9D44-8EEB-8E5FBC74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7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005" y="2395710"/>
            <a:ext cx="6732032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9038" y="2395710"/>
            <a:ext cx="6732032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A3E-9F43-7E42-9F41-41918A2338D5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EE8E-6753-9D44-8EEB-8E5FBC74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2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8" y="479143"/>
            <a:ext cx="13662065" cy="173949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069" y="2206137"/>
            <a:ext cx="6701094" cy="1081194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94" indent="0">
              <a:buNone/>
              <a:defRPr sz="2598" b="1"/>
            </a:lvl2pPr>
            <a:lvl3pPr marL="1187988" indent="0">
              <a:buNone/>
              <a:defRPr sz="2339" b="1"/>
            </a:lvl3pPr>
            <a:lvl4pPr marL="1781983" indent="0">
              <a:buNone/>
              <a:defRPr sz="2079" b="1"/>
            </a:lvl4pPr>
            <a:lvl5pPr marL="2375977" indent="0">
              <a:buNone/>
              <a:defRPr sz="2079" b="1"/>
            </a:lvl5pPr>
            <a:lvl6pPr marL="2969971" indent="0">
              <a:buNone/>
              <a:defRPr sz="2079" b="1"/>
            </a:lvl6pPr>
            <a:lvl7pPr marL="3563965" indent="0">
              <a:buNone/>
              <a:defRPr sz="2079" b="1"/>
            </a:lvl7pPr>
            <a:lvl8pPr marL="4157960" indent="0">
              <a:buNone/>
              <a:defRPr sz="2079" b="1"/>
            </a:lvl8pPr>
            <a:lvl9pPr marL="4751954" indent="0">
              <a:buNone/>
              <a:defRPr sz="20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069" y="3287331"/>
            <a:ext cx="6701094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19038" y="2206137"/>
            <a:ext cx="6734095" cy="1081194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94" indent="0">
              <a:buNone/>
              <a:defRPr sz="2598" b="1"/>
            </a:lvl2pPr>
            <a:lvl3pPr marL="1187988" indent="0">
              <a:buNone/>
              <a:defRPr sz="2339" b="1"/>
            </a:lvl3pPr>
            <a:lvl4pPr marL="1781983" indent="0">
              <a:buNone/>
              <a:defRPr sz="2079" b="1"/>
            </a:lvl4pPr>
            <a:lvl5pPr marL="2375977" indent="0">
              <a:buNone/>
              <a:defRPr sz="2079" b="1"/>
            </a:lvl5pPr>
            <a:lvl6pPr marL="2969971" indent="0">
              <a:buNone/>
              <a:defRPr sz="2079" b="1"/>
            </a:lvl6pPr>
            <a:lvl7pPr marL="3563965" indent="0">
              <a:buNone/>
              <a:defRPr sz="2079" b="1"/>
            </a:lvl7pPr>
            <a:lvl8pPr marL="4157960" indent="0">
              <a:buNone/>
              <a:defRPr sz="2079" b="1"/>
            </a:lvl8pPr>
            <a:lvl9pPr marL="4751954" indent="0">
              <a:buNone/>
              <a:defRPr sz="20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19038" y="3287331"/>
            <a:ext cx="6734095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A3E-9F43-7E42-9F41-41918A2338D5}" type="datetimeFigureOut">
              <a:rPr lang="en-US" smtClean="0"/>
              <a:t>4/16/23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EE8E-6753-9D44-8EEB-8E5FBC74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9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A3E-9F43-7E42-9F41-41918A2338D5}" type="datetimeFigureOut">
              <a:rPr lang="en-US" smtClean="0"/>
              <a:t>4/16/23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EE8E-6753-9D44-8EEB-8E5FBC74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9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A3E-9F43-7E42-9F41-41918A2338D5}" type="datetimeFigureOut">
              <a:rPr lang="en-US" smtClean="0"/>
              <a:t>4/16/23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EE8E-6753-9D44-8EEB-8E5FBC74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599969"/>
            <a:ext cx="5108836" cy="2099892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095" y="1295767"/>
            <a:ext cx="8019038" cy="6395505"/>
          </a:xfrm>
        </p:spPr>
        <p:txBody>
          <a:bodyPr/>
          <a:lstStyle>
            <a:lvl1pPr>
              <a:defRPr sz="4157"/>
            </a:lvl1pPr>
            <a:lvl2pPr>
              <a:defRPr sz="3638"/>
            </a:lvl2pPr>
            <a:lvl3pPr>
              <a:defRPr sz="3118"/>
            </a:lvl3pPr>
            <a:lvl4pPr>
              <a:defRPr sz="2598"/>
            </a:lvl4pPr>
            <a:lvl5pPr>
              <a:defRPr sz="2598"/>
            </a:lvl5pPr>
            <a:lvl6pPr>
              <a:defRPr sz="2598"/>
            </a:lvl6pPr>
            <a:lvl7pPr>
              <a:defRPr sz="2598"/>
            </a:lvl7pPr>
            <a:lvl8pPr>
              <a:defRPr sz="2598"/>
            </a:lvl8pPr>
            <a:lvl9pPr>
              <a:defRPr sz="259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2699862"/>
            <a:ext cx="5108836" cy="5001827"/>
          </a:xfrm>
        </p:spPr>
        <p:txBody>
          <a:bodyPr/>
          <a:lstStyle>
            <a:lvl1pPr marL="0" indent="0">
              <a:buNone/>
              <a:defRPr sz="2079"/>
            </a:lvl1pPr>
            <a:lvl2pPr marL="593994" indent="0">
              <a:buNone/>
              <a:defRPr sz="1819"/>
            </a:lvl2pPr>
            <a:lvl3pPr marL="1187988" indent="0">
              <a:buNone/>
              <a:defRPr sz="1559"/>
            </a:lvl3pPr>
            <a:lvl4pPr marL="1781983" indent="0">
              <a:buNone/>
              <a:defRPr sz="1299"/>
            </a:lvl4pPr>
            <a:lvl5pPr marL="2375977" indent="0">
              <a:buNone/>
              <a:defRPr sz="1299"/>
            </a:lvl5pPr>
            <a:lvl6pPr marL="2969971" indent="0">
              <a:buNone/>
              <a:defRPr sz="1299"/>
            </a:lvl6pPr>
            <a:lvl7pPr marL="3563965" indent="0">
              <a:buNone/>
              <a:defRPr sz="1299"/>
            </a:lvl7pPr>
            <a:lvl8pPr marL="4157960" indent="0">
              <a:buNone/>
              <a:defRPr sz="1299"/>
            </a:lvl8pPr>
            <a:lvl9pPr marL="4751954" indent="0">
              <a:buNone/>
              <a:defRPr sz="129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A3E-9F43-7E42-9F41-41918A2338D5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EE8E-6753-9D44-8EEB-8E5FBC74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3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599969"/>
            <a:ext cx="5108836" cy="2099892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4095" y="1295767"/>
            <a:ext cx="8019038" cy="6395505"/>
          </a:xfrm>
        </p:spPr>
        <p:txBody>
          <a:bodyPr anchor="t"/>
          <a:lstStyle>
            <a:lvl1pPr marL="0" indent="0">
              <a:buNone/>
              <a:defRPr sz="4157"/>
            </a:lvl1pPr>
            <a:lvl2pPr marL="593994" indent="0">
              <a:buNone/>
              <a:defRPr sz="3638"/>
            </a:lvl2pPr>
            <a:lvl3pPr marL="1187988" indent="0">
              <a:buNone/>
              <a:defRPr sz="3118"/>
            </a:lvl3pPr>
            <a:lvl4pPr marL="1781983" indent="0">
              <a:buNone/>
              <a:defRPr sz="2598"/>
            </a:lvl4pPr>
            <a:lvl5pPr marL="2375977" indent="0">
              <a:buNone/>
              <a:defRPr sz="2598"/>
            </a:lvl5pPr>
            <a:lvl6pPr marL="2969971" indent="0">
              <a:buNone/>
              <a:defRPr sz="2598"/>
            </a:lvl6pPr>
            <a:lvl7pPr marL="3563965" indent="0">
              <a:buNone/>
              <a:defRPr sz="2598"/>
            </a:lvl7pPr>
            <a:lvl8pPr marL="4157960" indent="0">
              <a:buNone/>
              <a:defRPr sz="2598"/>
            </a:lvl8pPr>
            <a:lvl9pPr marL="4751954" indent="0">
              <a:buNone/>
              <a:defRPr sz="259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2699862"/>
            <a:ext cx="5108836" cy="5001827"/>
          </a:xfrm>
        </p:spPr>
        <p:txBody>
          <a:bodyPr/>
          <a:lstStyle>
            <a:lvl1pPr marL="0" indent="0">
              <a:buNone/>
              <a:defRPr sz="2079"/>
            </a:lvl1pPr>
            <a:lvl2pPr marL="593994" indent="0">
              <a:buNone/>
              <a:defRPr sz="1819"/>
            </a:lvl2pPr>
            <a:lvl3pPr marL="1187988" indent="0">
              <a:buNone/>
              <a:defRPr sz="1559"/>
            </a:lvl3pPr>
            <a:lvl4pPr marL="1781983" indent="0">
              <a:buNone/>
              <a:defRPr sz="1299"/>
            </a:lvl4pPr>
            <a:lvl5pPr marL="2375977" indent="0">
              <a:buNone/>
              <a:defRPr sz="1299"/>
            </a:lvl5pPr>
            <a:lvl6pPr marL="2969971" indent="0">
              <a:buNone/>
              <a:defRPr sz="1299"/>
            </a:lvl6pPr>
            <a:lvl7pPr marL="3563965" indent="0">
              <a:buNone/>
              <a:defRPr sz="1299"/>
            </a:lvl7pPr>
            <a:lvl8pPr marL="4157960" indent="0">
              <a:buNone/>
              <a:defRPr sz="1299"/>
            </a:lvl8pPr>
            <a:lvl9pPr marL="4751954" indent="0">
              <a:buNone/>
              <a:defRPr sz="129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A3E-9F43-7E42-9F41-41918A2338D5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EE8E-6753-9D44-8EEB-8E5FBC74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5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005" y="479143"/>
            <a:ext cx="1366206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05" y="2395710"/>
            <a:ext cx="1366206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005" y="8341239"/>
            <a:ext cx="356401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C6A3E-9F43-7E42-9F41-41918A2338D5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025" y="8341239"/>
            <a:ext cx="534602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87053" y="8341239"/>
            <a:ext cx="356401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CEE8E-6753-9D44-8EEB-8E5FBC74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8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18798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97" indent="-296997" algn="l" defTabSz="118798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indent="-296997" algn="l" defTabSz="118798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986" indent="-296997" algn="l" defTabSz="118798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980" indent="-296997" algn="l" defTabSz="118798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672974" indent="-296997" algn="l" defTabSz="118798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3266968" indent="-296997" algn="l" defTabSz="118798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860963" indent="-296997" algn="l" defTabSz="118798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454957" indent="-296997" algn="l" defTabSz="118798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5048951" indent="-296997" algn="l" defTabSz="118798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988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3994" algn="l" defTabSz="1187988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7988" algn="l" defTabSz="1187988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1983" algn="l" defTabSz="1187988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5977" algn="l" defTabSz="1187988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69971" algn="l" defTabSz="1187988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3965" algn="l" defTabSz="1187988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7960" algn="l" defTabSz="1187988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1954" algn="l" defTabSz="1187988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6843B89A-4FDA-4412-21B8-C33AD41DC18B}"/>
                  </a:ext>
                </a:extLst>
              </p:cNvPr>
              <p:cNvSpPr txBox="1"/>
              <p:nvPr/>
            </p:nvSpPr>
            <p:spPr>
              <a:xfrm>
                <a:off x="1691522" y="159965"/>
                <a:ext cx="4037085" cy="973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Candidate VEGF model</a:t>
                </a:r>
              </a:p>
              <a:p>
                <a:pPr algn="ctr"/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VEGF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6843B89A-4FDA-4412-21B8-C33AD41DC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522" y="159965"/>
                <a:ext cx="4037085" cy="973023"/>
              </a:xfrm>
              <a:prstGeom prst="rect">
                <a:avLst/>
              </a:prstGeom>
              <a:blipFill>
                <a:blip r:embed="rId2"/>
                <a:stretch>
                  <a:fillRect t="-6410"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34B9AF9B-5CDE-EF6E-8482-5D1CA348FFBB}"/>
                  </a:ext>
                </a:extLst>
              </p:cNvPr>
              <p:cNvSpPr txBox="1"/>
              <p:nvPr/>
            </p:nvSpPr>
            <p:spPr>
              <a:xfrm>
                <a:off x="4532230" y="3361933"/>
                <a:ext cx="465132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Model inference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34B9AF9B-5CDE-EF6E-8482-5D1CA348F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230" y="3361933"/>
                <a:ext cx="4651323" cy="954107"/>
              </a:xfrm>
              <a:prstGeom prst="rect">
                <a:avLst/>
              </a:prstGeom>
              <a:blipFill>
                <a:blip r:embed="rId3"/>
                <a:stretch>
                  <a:fillRect t="-657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57FE2EB5-ACC1-43DD-2F84-63F689E4CC2D}"/>
                  </a:ext>
                </a:extLst>
              </p:cNvPr>
              <p:cNvSpPr txBox="1"/>
              <p:nvPr/>
            </p:nvSpPr>
            <p:spPr>
              <a:xfrm>
                <a:off x="10449604" y="155046"/>
                <a:ext cx="5297669" cy="1403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Parameter estimation a posteriori </a:t>
                </a:r>
              </a:p>
              <a:p>
                <a:r>
                  <a:rPr lang="en-US" sz="2800" dirty="0"/>
                  <a:t>-each VEGF model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VEGF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/>
                  <a:t>)</a:t>
                </a:r>
              </a:p>
              <a:p>
                <a:r>
                  <a:rPr lang="en-US" sz="2800" dirty="0"/>
                  <a:t>-each cell type (F7, CTX, </a:t>
                </a:r>
                <a:r>
                  <a:rPr lang="en-US" sz="2800" dirty="0" err="1"/>
                  <a:t>dADSC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57FE2EB5-ACC1-43DD-2F84-63F689E4C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604" y="155046"/>
                <a:ext cx="5297669" cy="1403910"/>
              </a:xfrm>
              <a:prstGeom prst="rect">
                <a:avLst/>
              </a:prstGeom>
              <a:blipFill>
                <a:blip r:embed="rId4"/>
                <a:stretch>
                  <a:fillRect l="-2392" t="-4505" r="-1675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814B37B4-4460-531B-9EF0-24081F692B38}"/>
                  </a:ext>
                </a:extLst>
              </p:cNvPr>
              <p:cNvSpPr txBox="1"/>
              <p:nvPr/>
            </p:nvSpPr>
            <p:spPr>
              <a:xfrm>
                <a:off x="10483393" y="3572521"/>
                <a:ext cx="5356681" cy="228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Model selection </a:t>
                </a:r>
                <a:r>
                  <a:rPr lang="en-US" sz="2800" dirty="0"/>
                  <a:t>(WAIC)</a:t>
                </a:r>
              </a:p>
              <a:p>
                <a:r>
                  <a:rPr lang="en-US" sz="2800" dirty="0"/>
                  <a:t>-each VEGF model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VEGF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/>
                  <a:t>)</a:t>
                </a:r>
              </a:p>
              <a:p>
                <a:r>
                  <a:rPr lang="en-US" sz="2800" dirty="0"/>
                  <a:t>-each cell type (F7, CTX, </a:t>
                </a:r>
                <a:r>
                  <a:rPr lang="en-US" sz="2800" dirty="0" err="1"/>
                  <a:t>dADSC</a:t>
                </a:r>
                <a:r>
                  <a:rPr lang="en-US" sz="2800" dirty="0"/>
                  <a:t>)</a:t>
                </a:r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814B37B4-4460-531B-9EF0-24081F692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3393" y="3572521"/>
                <a:ext cx="5356681" cy="2284600"/>
              </a:xfrm>
              <a:prstGeom prst="rect">
                <a:avLst/>
              </a:prstGeom>
              <a:blipFill>
                <a:blip r:embed="rId5"/>
                <a:stretch>
                  <a:fillRect l="-2364" t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32ED7914-8CED-66D9-5F97-C85E9E05FFC1}"/>
                  </a:ext>
                </a:extLst>
              </p:cNvPr>
              <p:cNvSpPr txBox="1"/>
              <p:nvPr/>
            </p:nvSpPr>
            <p:spPr>
              <a:xfrm>
                <a:off x="10506868" y="5907181"/>
                <a:ext cx="5003827" cy="1834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Experiment utility</a:t>
                </a:r>
              </a:p>
              <a:p>
                <a:r>
                  <a:rPr lang="en-US" sz="2800" dirty="0"/>
                  <a:t>-each VEGF model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VEGF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/>
                  <a:t>)</a:t>
                </a:r>
              </a:p>
              <a:p>
                <a:r>
                  <a:rPr lang="en-US" sz="2800" dirty="0"/>
                  <a:t>-</a:t>
                </a:r>
                <a:r>
                  <a:rPr lang="en-US" sz="2800"/>
                  <a:t>each cell </a:t>
                </a:r>
                <a:r>
                  <a:rPr lang="en-US" sz="2800" dirty="0"/>
                  <a:t>type (F7, CTX, </a:t>
                </a:r>
                <a:r>
                  <a:rPr lang="en-US" sz="2800" dirty="0" err="1"/>
                  <a:t>dADSC</a:t>
                </a:r>
                <a:r>
                  <a:rPr lang="en-US" sz="2800" dirty="0"/>
                  <a:t>)</a:t>
                </a:r>
              </a:p>
              <a:p>
                <a:endParaRPr lang="en-US" sz="2800" b="1" dirty="0"/>
              </a:p>
            </p:txBody>
          </p:sp>
        </mc:Choice>
        <mc:Fallback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32ED7914-8CED-66D9-5F97-C85E9E05F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868" y="5907181"/>
                <a:ext cx="5003827" cy="1834798"/>
              </a:xfrm>
              <a:prstGeom prst="rect">
                <a:avLst/>
              </a:prstGeom>
              <a:blipFill>
                <a:blip r:embed="rId6"/>
                <a:stretch>
                  <a:fillRect l="-2532" t="-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542316DA-6DD8-967A-C0C4-81A78DB6DAFB}"/>
                  </a:ext>
                </a:extLst>
              </p:cNvPr>
              <p:cNvSpPr txBox="1"/>
              <p:nvPr/>
            </p:nvSpPr>
            <p:spPr>
              <a:xfrm>
                <a:off x="3795120" y="1474068"/>
                <a:ext cx="461959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/>
                  <a:t>Parameter knowledge a priori</a:t>
                </a:r>
              </a:p>
              <a:p>
                <a:pPr algn="ctr"/>
                <a:r>
                  <a:rPr lang="en-US" sz="2800" dirty="0"/>
                  <a:t>(prior distribution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) </a:t>
                </a:r>
              </a:p>
            </p:txBody>
          </p:sp>
        </mc:Choice>
        <mc:Fallback xmlns="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542316DA-6DD8-967A-C0C4-81A78DB6D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120" y="1474068"/>
                <a:ext cx="4619598" cy="954107"/>
              </a:xfrm>
              <a:prstGeom prst="rect">
                <a:avLst/>
              </a:prstGeom>
              <a:blipFill>
                <a:blip r:embed="rId7"/>
                <a:stretch>
                  <a:fillRect l="-2473" t="-7895" r="-247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6" name="TextBox 315">
            <a:extLst>
              <a:ext uri="{FF2B5EF4-FFF2-40B4-BE49-F238E27FC236}">
                <a16:creationId xmlns:a16="http://schemas.microsoft.com/office/drawing/2014/main" id="{674E2A32-7BD6-98AB-6ED6-C31258410FF6}"/>
              </a:ext>
            </a:extLst>
          </p:cNvPr>
          <p:cNvSpPr txBox="1"/>
          <p:nvPr/>
        </p:nvSpPr>
        <p:spPr>
          <a:xfrm>
            <a:off x="13695578" y="2059188"/>
            <a:ext cx="19021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In silico </a:t>
            </a:r>
          </a:p>
          <a:p>
            <a:pPr algn="ctr"/>
            <a:r>
              <a:rPr lang="en-US" sz="2800" b="1" dirty="0"/>
              <a:t>experiment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418AFA66-49DA-D40E-F88E-402198133D5A}"/>
              </a:ext>
            </a:extLst>
          </p:cNvPr>
          <p:cNvSpPr txBox="1"/>
          <p:nvPr/>
        </p:nvSpPr>
        <p:spPr>
          <a:xfrm>
            <a:off x="1691522" y="7229634"/>
            <a:ext cx="7625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 vitro experiment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Cell type (F7, CTX, </a:t>
            </a:r>
            <a:r>
              <a:rPr lang="en-US" sz="2800" dirty="0" err="1"/>
              <a:t>dADSC</a:t>
            </a:r>
            <a:r>
              <a:rPr lang="en-US" sz="2800" dirty="0"/>
              <a:t>) 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Specie (oxygen, glucose, VEGF, cell density)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B8C6F913-06A8-3F46-E836-8CF14A7092D8}"/>
                  </a:ext>
                </a:extLst>
              </p:cNvPr>
              <p:cNvSpPr txBox="1"/>
              <p:nvPr/>
            </p:nvSpPr>
            <p:spPr>
              <a:xfrm>
                <a:off x="3594353" y="5303175"/>
                <a:ext cx="5354416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/>
                  <a:t>Adequation between experiments </a:t>
                </a:r>
              </a:p>
              <a:p>
                <a:pPr algn="ctr"/>
                <a:r>
                  <a:rPr lang="en-US" sz="2800" b="1" dirty="0"/>
                  <a:t>and model predictions</a:t>
                </a:r>
              </a:p>
              <a:p>
                <a:pPr algn="ctr"/>
                <a:r>
                  <a:rPr lang="en-US" sz="2800" dirty="0"/>
                  <a:t>(likelihood distribution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800" dirty="0"/>
                  <a:t>) </a:t>
                </a:r>
              </a:p>
            </p:txBody>
          </p:sp>
        </mc:Choice>
        <mc:Fallback xmlns="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B8C6F913-06A8-3F46-E836-8CF14A709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353" y="5303175"/>
                <a:ext cx="5354416" cy="1384995"/>
              </a:xfrm>
              <a:prstGeom prst="rect">
                <a:avLst/>
              </a:prstGeom>
              <a:blipFill>
                <a:blip r:embed="rId8"/>
                <a:stretch>
                  <a:fillRect l="-1896" t="-4545" r="-1896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" name="Freeform 319">
            <a:extLst>
              <a:ext uri="{FF2B5EF4-FFF2-40B4-BE49-F238E27FC236}">
                <a16:creationId xmlns:a16="http://schemas.microsoft.com/office/drawing/2014/main" id="{2789640D-A370-8831-74B5-377AD575B4FC}"/>
              </a:ext>
            </a:extLst>
          </p:cNvPr>
          <p:cNvSpPr/>
          <p:nvPr/>
        </p:nvSpPr>
        <p:spPr>
          <a:xfrm rot="1863802">
            <a:off x="9191977" y="3416790"/>
            <a:ext cx="1213536" cy="730123"/>
          </a:xfrm>
          <a:custGeom>
            <a:avLst/>
            <a:gdLst>
              <a:gd name="connsiteX0" fmla="*/ 0 w 3546763"/>
              <a:gd name="connsiteY0" fmla="*/ 1717964 h 1717964"/>
              <a:gd name="connsiteX1" fmla="*/ 3546763 w 3546763"/>
              <a:gd name="connsiteY1" fmla="*/ 0 h 1717964"/>
              <a:gd name="connsiteX0" fmla="*/ 0 w 3546763"/>
              <a:gd name="connsiteY0" fmla="*/ 1717964 h 1717964"/>
              <a:gd name="connsiteX1" fmla="*/ 3546763 w 3546763"/>
              <a:gd name="connsiteY1" fmla="*/ 0 h 1717964"/>
              <a:gd name="connsiteX0" fmla="*/ 0 w 3546763"/>
              <a:gd name="connsiteY0" fmla="*/ 1720455 h 1720455"/>
              <a:gd name="connsiteX1" fmla="*/ 3546763 w 3546763"/>
              <a:gd name="connsiteY1" fmla="*/ 2491 h 1720455"/>
              <a:gd name="connsiteX0" fmla="*/ 0 w 3546763"/>
              <a:gd name="connsiteY0" fmla="*/ 1720455 h 1720455"/>
              <a:gd name="connsiteX1" fmla="*/ 3546763 w 3546763"/>
              <a:gd name="connsiteY1" fmla="*/ 2491 h 1720455"/>
              <a:gd name="connsiteX0" fmla="*/ 0 w 3546763"/>
              <a:gd name="connsiteY0" fmla="*/ 1692802 h 1692802"/>
              <a:gd name="connsiteX1" fmla="*/ 3546763 w 3546763"/>
              <a:gd name="connsiteY1" fmla="*/ 2547 h 1692802"/>
              <a:gd name="connsiteX0" fmla="*/ 0 w 3546763"/>
              <a:gd name="connsiteY0" fmla="*/ 1694063 h 1694063"/>
              <a:gd name="connsiteX1" fmla="*/ 3546763 w 3546763"/>
              <a:gd name="connsiteY1" fmla="*/ 3808 h 1694063"/>
              <a:gd name="connsiteX0" fmla="*/ 0 w 2786475"/>
              <a:gd name="connsiteY0" fmla="*/ 2062762 h 2062762"/>
              <a:gd name="connsiteX1" fmla="*/ 2786475 w 2786475"/>
              <a:gd name="connsiteY1" fmla="*/ 2638 h 2062762"/>
              <a:gd name="connsiteX0" fmla="*/ 0 w 2786475"/>
              <a:gd name="connsiteY0" fmla="*/ 2063115 h 2063115"/>
              <a:gd name="connsiteX1" fmla="*/ 2786475 w 2786475"/>
              <a:gd name="connsiteY1" fmla="*/ 2991 h 2063115"/>
              <a:gd name="connsiteX0" fmla="*/ 0 w 2786475"/>
              <a:gd name="connsiteY0" fmla="*/ 2060124 h 2060124"/>
              <a:gd name="connsiteX1" fmla="*/ 2786475 w 2786475"/>
              <a:gd name="connsiteY1" fmla="*/ 0 h 2060124"/>
              <a:gd name="connsiteX0" fmla="*/ 0 w 2786475"/>
              <a:gd name="connsiteY0" fmla="*/ 2060124 h 2060124"/>
              <a:gd name="connsiteX1" fmla="*/ 2786475 w 2786475"/>
              <a:gd name="connsiteY1" fmla="*/ 0 h 2060124"/>
              <a:gd name="connsiteX0" fmla="*/ 0 w 2786475"/>
              <a:gd name="connsiteY0" fmla="*/ 2060124 h 2060124"/>
              <a:gd name="connsiteX1" fmla="*/ 2786475 w 2786475"/>
              <a:gd name="connsiteY1" fmla="*/ 0 h 2060124"/>
              <a:gd name="connsiteX0" fmla="*/ 0 w 2856814"/>
              <a:gd name="connsiteY0" fmla="*/ 1919447 h 1919447"/>
              <a:gd name="connsiteX1" fmla="*/ 2856814 w 2856814"/>
              <a:gd name="connsiteY1" fmla="*/ 0 h 1919447"/>
              <a:gd name="connsiteX0" fmla="*/ 0 w 3110032"/>
              <a:gd name="connsiteY0" fmla="*/ 1919447 h 1919447"/>
              <a:gd name="connsiteX1" fmla="*/ 3110032 w 3110032"/>
              <a:gd name="connsiteY1" fmla="*/ 0 h 1919447"/>
              <a:gd name="connsiteX0" fmla="*/ 0 w 3458375"/>
              <a:gd name="connsiteY0" fmla="*/ 2855618 h 2855618"/>
              <a:gd name="connsiteX1" fmla="*/ 3458375 w 3458375"/>
              <a:gd name="connsiteY1" fmla="*/ 0 h 2855618"/>
              <a:gd name="connsiteX0" fmla="*/ 0 w 4176832"/>
              <a:gd name="connsiteY0" fmla="*/ 2724989 h 2724989"/>
              <a:gd name="connsiteX1" fmla="*/ 4176832 w 4176832"/>
              <a:gd name="connsiteY1" fmla="*/ 0 h 2724989"/>
              <a:gd name="connsiteX0" fmla="*/ 0 w 3654318"/>
              <a:gd name="connsiteY0" fmla="*/ 2659675 h 2659675"/>
              <a:gd name="connsiteX1" fmla="*/ 3654318 w 3654318"/>
              <a:gd name="connsiteY1" fmla="*/ 0 h 2659675"/>
              <a:gd name="connsiteX0" fmla="*/ 0 w 3654318"/>
              <a:gd name="connsiteY0" fmla="*/ 2376647 h 2376647"/>
              <a:gd name="connsiteX1" fmla="*/ 3654318 w 3654318"/>
              <a:gd name="connsiteY1" fmla="*/ 0 h 2376647"/>
              <a:gd name="connsiteX0" fmla="*/ 0 w 3218889"/>
              <a:gd name="connsiteY0" fmla="*/ 2071847 h 2071847"/>
              <a:gd name="connsiteX1" fmla="*/ 3218889 w 3218889"/>
              <a:gd name="connsiteY1" fmla="*/ 0 h 2071847"/>
              <a:gd name="connsiteX0" fmla="*/ 0 w 3218889"/>
              <a:gd name="connsiteY0" fmla="*/ 2071847 h 2071847"/>
              <a:gd name="connsiteX1" fmla="*/ 3218889 w 3218889"/>
              <a:gd name="connsiteY1" fmla="*/ 0 h 2071847"/>
              <a:gd name="connsiteX0" fmla="*/ 0 w 3218889"/>
              <a:gd name="connsiteY0" fmla="*/ 2071847 h 2071847"/>
              <a:gd name="connsiteX1" fmla="*/ 3218889 w 3218889"/>
              <a:gd name="connsiteY1" fmla="*/ 0 h 2071847"/>
              <a:gd name="connsiteX0" fmla="*/ 0 w 2718146"/>
              <a:gd name="connsiteY0" fmla="*/ 2093619 h 2093619"/>
              <a:gd name="connsiteX1" fmla="*/ 2718146 w 2718146"/>
              <a:gd name="connsiteY1" fmla="*/ 0 h 2093619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1201454 w 2587518"/>
              <a:gd name="connsiteY1" fmla="*/ 671768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1201454 w 2587518"/>
              <a:gd name="connsiteY1" fmla="*/ 671768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1201454 w 2587518"/>
              <a:gd name="connsiteY1" fmla="*/ 671768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974824 w 2587518"/>
              <a:gd name="connsiteY1" fmla="*/ 532972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974824 w 2587518"/>
              <a:gd name="connsiteY1" fmla="*/ 532972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974824 w 2587518"/>
              <a:gd name="connsiteY1" fmla="*/ 532972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817382 w 2587518"/>
              <a:gd name="connsiteY1" fmla="*/ 455371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817382 w 2587518"/>
              <a:gd name="connsiteY1" fmla="*/ 455371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83763" h="1638097">
                <a:moveTo>
                  <a:pt x="0" y="1638097"/>
                </a:moveTo>
                <a:cubicBezTo>
                  <a:pt x="297236" y="1440512"/>
                  <a:pt x="2271283" y="214073"/>
                  <a:pt x="2583763" y="0"/>
                </a:cubicBezTo>
              </a:path>
            </a:pathLst>
          </a:custGeom>
          <a:noFill/>
          <a:ln w="190500" cap="rnd" cmpd="sng">
            <a:gradFill flip="none" rotWithShape="1">
              <a:gsLst>
                <a:gs pos="17000">
                  <a:srgbClr val="6E0072"/>
                </a:gs>
                <a:gs pos="72000">
                  <a:srgbClr val="FF24CB"/>
                </a:gs>
                <a:gs pos="91000">
                  <a:srgbClr val="FFA3E9"/>
                </a:gs>
              </a:gsLst>
              <a:lin ang="16200000" scaled="1"/>
              <a:tileRect/>
            </a:gradFill>
            <a:round/>
            <a:tailEnd type="stealt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786475"/>
                      <a:gd name="connsiteY0" fmla="*/ 2060124 h 2060124"/>
                      <a:gd name="connsiteX1" fmla="*/ 2786475 w 2786475"/>
                      <a:gd name="connsiteY1" fmla="*/ 0 h 20601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786475" h="2060124" extrusionOk="0">
                        <a:moveTo>
                          <a:pt x="0" y="2060124"/>
                        </a:moveTo>
                        <a:cubicBezTo>
                          <a:pt x="526135" y="903334"/>
                          <a:pt x="1619677" y="116834"/>
                          <a:pt x="2786475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17C07DCA-EED8-F9BC-77F1-ABAA05A88872}"/>
              </a:ext>
            </a:extLst>
          </p:cNvPr>
          <p:cNvSpPr txBox="1"/>
          <p:nvPr/>
        </p:nvSpPr>
        <p:spPr>
          <a:xfrm>
            <a:off x="-158697" y="1487385"/>
            <a:ext cx="2961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Requires parameter estimation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479C83B9-314E-047A-E4E7-A48B0261CF99}"/>
              </a:ext>
            </a:extLst>
          </p:cNvPr>
          <p:cNvSpPr txBox="1"/>
          <p:nvPr/>
        </p:nvSpPr>
        <p:spPr>
          <a:xfrm>
            <a:off x="-158697" y="6252022"/>
            <a:ext cx="2961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Provides uncertain data</a:t>
            </a:r>
          </a:p>
        </p:txBody>
      </p:sp>
      <p:sp>
        <p:nvSpPr>
          <p:cNvPr id="331" name="Freeform 330">
            <a:extLst>
              <a:ext uri="{FF2B5EF4-FFF2-40B4-BE49-F238E27FC236}">
                <a16:creationId xmlns:a16="http://schemas.microsoft.com/office/drawing/2014/main" id="{B680329A-28C7-532C-DF03-27B43B27A14F}"/>
              </a:ext>
            </a:extLst>
          </p:cNvPr>
          <p:cNvSpPr/>
          <p:nvPr/>
        </p:nvSpPr>
        <p:spPr>
          <a:xfrm rot="20057408">
            <a:off x="8395223" y="995806"/>
            <a:ext cx="2385424" cy="2426428"/>
          </a:xfrm>
          <a:custGeom>
            <a:avLst/>
            <a:gdLst>
              <a:gd name="connsiteX0" fmla="*/ 0 w 3546763"/>
              <a:gd name="connsiteY0" fmla="*/ 1717964 h 1717964"/>
              <a:gd name="connsiteX1" fmla="*/ 3546763 w 3546763"/>
              <a:gd name="connsiteY1" fmla="*/ 0 h 1717964"/>
              <a:gd name="connsiteX0" fmla="*/ 0 w 3546763"/>
              <a:gd name="connsiteY0" fmla="*/ 1717964 h 1717964"/>
              <a:gd name="connsiteX1" fmla="*/ 3546763 w 3546763"/>
              <a:gd name="connsiteY1" fmla="*/ 0 h 1717964"/>
              <a:gd name="connsiteX0" fmla="*/ 0 w 3546763"/>
              <a:gd name="connsiteY0" fmla="*/ 1720455 h 1720455"/>
              <a:gd name="connsiteX1" fmla="*/ 3546763 w 3546763"/>
              <a:gd name="connsiteY1" fmla="*/ 2491 h 1720455"/>
              <a:gd name="connsiteX0" fmla="*/ 0 w 3546763"/>
              <a:gd name="connsiteY0" fmla="*/ 1720455 h 1720455"/>
              <a:gd name="connsiteX1" fmla="*/ 3546763 w 3546763"/>
              <a:gd name="connsiteY1" fmla="*/ 2491 h 1720455"/>
              <a:gd name="connsiteX0" fmla="*/ 0 w 3546763"/>
              <a:gd name="connsiteY0" fmla="*/ 1692802 h 1692802"/>
              <a:gd name="connsiteX1" fmla="*/ 3546763 w 3546763"/>
              <a:gd name="connsiteY1" fmla="*/ 2547 h 1692802"/>
              <a:gd name="connsiteX0" fmla="*/ 0 w 3546763"/>
              <a:gd name="connsiteY0" fmla="*/ 1694063 h 1694063"/>
              <a:gd name="connsiteX1" fmla="*/ 3546763 w 3546763"/>
              <a:gd name="connsiteY1" fmla="*/ 3808 h 1694063"/>
              <a:gd name="connsiteX0" fmla="*/ 0 w 2786475"/>
              <a:gd name="connsiteY0" fmla="*/ 2062762 h 2062762"/>
              <a:gd name="connsiteX1" fmla="*/ 2786475 w 2786475"/>
              <a:gd name="connsiteY1" fmla="*/ 2638 h 2062762"/>
              <a:gd name="connsiteX0" fmla="*/ 0 w 2786475"/>
              <a:gd name="connsiteY0" fmla="*/ 2063115 h 2063115"/>
              <a:gd name="connsiteX1" fmla="*/ 2786475 w 2786475"/>
              <a:gd name="connsiteY1" fmla="*/ 2991 h 2063115"/>
              <a:gd name="connsiteX0" fmla="*/ 0 w 2786475"/>
              <a:gd name="connsiteY0" fmla="*/ 2060124 h 2060124"/>
              <a:gd name="connsiteX1" fmla="*/ 2786475 w 2786475"/>
              <a:gd name="connsiteY1" fmla="*/ 0 h 2060124"/>
              <a:gd name="connsiteX0" fmla="*/ 0 w 2786475"/>
              <a:gd name="connsiteY0" fmla="*/ 2060124 h 2060124"/>
              <a:gd name="connsiteX1" fmla="*/ 2786475 w 2786475"/>
              <a:gd name="connsiteY1" fmla="*/ 0 h 2060124"/>
              <a:gd name="connsiteX0" fmla="*/ 0 w 2786475"/>
              <a:gd name="connsiteY0" fmla="*/ 2060124 h 2060124"/>
              <a:gd name="connsiteX1" fmla="*/ 2786475 w 2786475"/>
              <a:gd name="connsiteY1" fmla="*/ 0 h 2060124"/>
              <a:gd name="connsiteX0" fmla="*/ 0 w 2856814"/>
              <a:gd name="connsiteY0" fmla="*/ 1919447 h 1919447"/>
              <a:gd name="connsiteX1" fmla="*/ 2856814 w 2856814"/>
              <a:gd name="connsiteY1" fmla="*/ 0 h 1919447"/>
              <a:gd name="connsiteX0" fmla="*/ 0 w 3110032"/>
              <a:gd name="connsiteY0" fmla="*/ 1919447 h 1919447"/>
              <a:gd name="connsiteX1" fmla="*/ 3110032 w 3110032"/>
              <a:gd name="connsiteY1" fmla="*/ 0 h 1919447"/>
              <a:gd name="connsiteX0" fmla="*/ 0 w 3458375"/>
              <a:gd name="connsiteY0" fmla="*/ 2855618 h 2855618"/>
              <a:gd name="connsiteX1" fmla="*/ 3458375 w 3458375"/>
              <a:gd name="connsiteY1" fmla="*/ 0 h 2855618"/>
              <a:gd name="connsiteX0" fmla="*/ 0 w 4176832"/>
              <a:gd name="connsiteY0" fmla="*/ 2724989 h 2724989"/>
              <a:gd name="connsiteX1" fmla="*/ 4176832 w 4176832"/>
              <a:gd name="connsiteY1" fmla="*/ 0 h 2724989"/>
              <a:gd name="connsiteX0" fmla="*/ 0 w 3654318"/>
              <a:gd name="connsiteY0" fmla="*/ 2659675 h 2659675"/>
              <a:gd name="connsiteX1" fmla="*/ 3654318 w 3654318"/>
              <a:gd name="connsiteY1" fmla="*/ 0 h 2659675"/>
              <a:gd name="connsiteX0" fmla="*/ 0 w 3654318"/>
              <a:gd name="connsiteY0" fmla="*/ 2376647 h 2376647"/>
              <a:gd name="connsiteX1" fmla="*/ 3654318 w 3654318"/>
              <a:gd name="connsiteY1" fmla="*/ 0 h 2376647"/>
              <a:gd name="connsiteX0" fmla="*/ 0 w 3218889"/>
              <a:gd name="connsiteY0" fmla="*/ 2071847 h 2071847"/>
              <a:gd name="connsiteX1" fmla="*/ 3218889 w 3218889"/>
              <a:gd name="connsiteY1" fmla="*/ 0 h 2071847"/>
              <a:gd name="connsiteX0" fmla="*/ 0 w 3218889"/>
              <a:gd name="connsiteY0" fmla="*/ 2071847 h 2071847"/>
              <a:gd name="connsiteX1" fmla="*/ 3218889 w 3218889"/>
              <a:gd name="connsiteY1" fmla="*/ 0 h 2071847"/>
              <a:gd name="connsiteX0" fmla="*/ 0 w 3218889"/>
              <a:gd name="connsiteY0" fmla="*/ 2071847 h 2071847"/>
              <a:gd name="connsiteX1" fmla="*/ 3218889 w 3218889"/>
              <a:gd name="connsiteY1" fmla="*/ 0 h 2071847"/>
              <a:gd name="connsiteX0" fmla="*/ 0 w 2718146"/>
              <a:gd name="connsiteY0" fmla="*/ 2093619 h 2093619"/>
              <a:gd name="connsiteX1" fmla="*/ 2718146 w 2718146"/>
              <a:gd name="connsiteY1" fmla="*/ 0 h 2093619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1201454 w 2587518"/>
              <a:gd name="connsiteY1" fmla="*/ 671768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1201454 w 2587518"/>
              <a:gd name="connsiteY1" fmla="*/ 671768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1201454 w 2587518"/>
              <a:gd name="connsiteY1" fmla="*/ 671768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974824 w 2587518"/>
              <a:gd name="connsiteY1" fmla="*/ 532972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974824 w 2587518"/>
              <a:gd name="connsiteY1" fmla="*/ 532972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974824 w 2587518"/>
              <a:gd name="connsiteY1" fmla="*/ 532972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817382 w 2587518"/>
              <a:gd name="connsiteY1" fmla="*/ 455371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817382 w 2587518"/>
              <a:gd name="connsiteY1" fmla="*/ 455371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755124"/>
              <a:gd name="connsiteY0" fmla="*/ 2475253 h 2475253"/>
              <a:gd name="connsiteX1" fmla="*/ 2755124 w 2755124"/>
              <a:gd name="connsiteY1" fmla="*/ 0 h 2475253"/>
              <a:gd name="connsiteX0" fmla="*/ 0 w 2743874"/>
              <a:gd name="connsiteY0" fmla="*/ 2454743 h 2454743"/>
              <a:gd name="connsiteX1" fmla="*/ 2743874 w 2743874"/>
              <a:gd name="connsiteY1" fmla="*/ 1 h 2454743"/>
              <a:gd name="connsiteX0" fmla="*/ 0 w 2743874"/>
              <a:gd name="connsiteY0" fmla="*/ 2461842 h 2461842"/>
              <a:gd name="connsiteX1" fmla="*/ 2743874 w 2743874"/>
              <a:gd name="connsiteY1" fmla="*/ 7100 h 2461842"/>
              <a:gd name="connsiteX0" fmla="*/ 0 w 2743874"/>
              <a:gd name="connsiteY0" fmla="*/ 2461887 h 2461887"/>
              <a:gd name="connsiteX1" fmla="*/ 1202212 w 2743874"/>
              <a:gd name="connsiteY1" fmla="*/ 988888 h 2461887"/>
              <a:gd name="connsiteX2" fmla="*/ 2743874 w 2743874"/>
              <a:gd name="connsiteY2" fmla="*/ 7145 h 2461887"/>
              <a:gd name="connsiteX0" fmla="*/ 0 w 2743874"/>
              <a:gd name="connsiteY0" fmla="*/ 2531977 h 2531977"/>
              <a:gd name="connsiteX1" fmla="*/ 1207404 w 2743874"/>
              <a:gd name="connsiteY1" fmla="*/ -1 h 2531977"/>
              <a:gd name="connsiteX2" fmla="*/ 2743874 w 2743874"/>
              <a:gd name="connsiteY2" fmla="*/ 77235 h 2531977"/>
              <a:gd name="connsiteX0" fmla="*/ 0 w 2743874"/>
              <a:gd name="connsiteY0" fmla="*/ 2653470 h 2653470"/>
              <a:gd name="connsiteX1" fmla="*/ 1207404 w 2743874"/>
              <a:gd name="connsiteY1" fmla="*/ 121492 h 2653470"/>
              <a:gd name="connsiteX2" fmla="*/ 2743874 w 2743874"/>
              <a:gd name="connsiteY2" fmla="*/ 198728 h 2653470"/>
              <a:gd name="connsiteX0" fmla="*/ 0 w 2743874"/>
              <a:gd name="connsiteY0" fmla="*/ 2783702 h 2783702"/>
              <a:gd name="connsiteX1" fmla="*/ 1207404 w 2743874"/>
              <a:gd name="connsiteY1" fmla="*/ 251724 h 2783702"/>
              <a:gd name="connsiteX2" fmla="*/ 2743874 w 2743874"/>
              <a:gd name="connsiteY2" fmla="*/ 328960 h 2783702"/>
              <a:gd name="connsiteX0" fmla="*/ 0 w 2743874"/>
              <a:gd name="connsiteY0" fmla="*/ 3353292 h 3353292"/>
              <a:gd name="connsiteX1" fmla="*/ 1033443 w 2743874"/>
              <a:gd name="connsiteY1" fmla="*/ 141411 h 3353292"/>
              <a:gd name="connsiteX2" fmla="*/ 2743874 w 2743874"/>
              <a:gd name="connsiteY2" fmla="*/ 898550 h 3353292"/>
              <a:gd name="connsiteX0" fmla="*/ 0 w 2743874"/>
              <a:gd name="connsiteY0" fmla="*/ 3353292 h 3353292"/>
              <a:gd name="connsiteX1" fmla="*/ 1033443 w 2743874"/>
              <a:gd name="connsiteY1" fmla="*/ 141411 h 3353292"/>
              <a:gd name="connsiteX2" fmla="*/ 2743874 w 2743874"/>
              <a:gd name="connsiteY2" fmla="*/ 898550 h 3353292"/>
              <a:gd name="connsiteX0" fmla="*/ 0 w 2743874"/>
              <a:gd name="connsiteY0" fmla="*/ 3293452 h 3293452"/>
              <a:gd name="connsiteX1" fmla="*/ 1033443 w 2743874"/>
              <a:gd name="connsiteY1" fmla="*/ 81571 h 3293452"/>
              <a:gd name="connsiteX2" fmla="*/ 2743874 w 2743874"/>
              <a:gd name="connsiteY2" fmla="*/ 838710 h 3293452"/>
              <a:gd name="connsiteX0" fmla="*/ 0 w 2743874"/>
              <a:gd name="connsiteY0" fmla="*/ 2724775 h 2724775"/>
              <a:gd name="connsiteX1" fmla="*/ 1334628 w 2743874"/>
              <a:gd name="connsiteY1" fmla="*/ 170766 h 2724775"/>
              <a:gd name="connsiteX2" fmla="*/ 2743874 w 2743874"/>
              <a:gd name="connsiteY2" fmla="*/ 270033 h 2724775"/>
              <a:gd name="connsiteX0" fmla="*/ 0 w 2743874"/>
              <a:gd name="connsiteY0" fmla="*/ 2724774 h 2724774"/>
              <a:gd name="connsiteX1" fmla="*/ 1334628 w 2743874"/>
              <a:gd name="connsiteY1" fmla="*/ 170765 h 2724774"/>
              <a:gd name="connsiteX2" fmla="*/ 2743874 w 2743874"/>
              <a:gd name="connsiteY2" fmla="*/ 270032 h 2724774"/>
              <a:gd name="connsiteX0" fmla="*/ 0 w 2743874"/>
              <a:gd name="connsiteY0" fmla="*/ 2841215 h 2841215"/>
              <a:gd name="connsiteX1" fmla="*/ 1334628 w 2743874"/>
              <a:gd name="connsiteY1" fmla="*/ 287206 h 2841215"/>
              <a:gd name="connsiteX2" fmla="*/ 2743874 w 2743874"/>
              <a:gd name="connsiteY2" fmla="*/ 386473 h 2841215"/>
              <a:gd name="connsiteX0" fmla="*/ 0 w 2743874"/>
              <a:gd name="connsiteY0" fmla="*/ 2923911 h 2923911"/>
              <a:gd name="connsiteX1" fmla="*/ 1334628 w 2743874"/>
              <a:gd name="connsiteY1" fmla="*/ 369902 h 2923911"/>
              <a:gd name="connsiteX2" fmla="*/ 2743874 w 2743874"/>
              <a:gd name="connsiteY2" fmla="*/ 469169 h 2923911"/>
              <a:gd name="connsiteX0" fmla="*/ 0 w 2856383"/>
              <a:gd name="connsiteY0" fmla="*/ 2952179 h 2952179"/>
              <a:gd name="connsiteX1" fmla="*/ 1334628 w 2856383"/>
              <a:gd name="connsiteY1" fmla="*/ 398170 h 2952179"/>
              <a:gd name="connsiteX2" fmla="*/ 2856384 w 2856383"/>
              <a:gd name="connsiteY2" fmla="*/ 292325 h 2952179"/>
              <a:gd name="connsiteX0" fmla="*/ 0 w 2856384"/>
              <a:gd name="connsiteY0" fmla="*/ 2914130 h 2914130"/>
              <a:gd name="connsiteX1" fmla="*/ 1334628 w 2856384"/>
              <a:gd name="connsiteY1" fmla="*/ 360121 h 2914130"/>
              <a:gd name="connsiteX2" fmla="*/ 2856384 w 2856384"/>
              <a:gd name="connsiteY2" fmla="*/ 254276 h 2914130"/>
              <a:gd name="connsiteX0" fmla="*/ 0 w 2856384"/>
              <a:gd name="connsiteY0" fmla="*/ 2914130 h 2914130"/>
              <a:gd name="connsiteX1" fmla="*/ 478681 w 2856384"/>
              <a:gd name="connsiteY1" fmla="*/ 1868066 h 2914130"/>
              <a:gd name="connsiteX2" fmla="*/ 1334628 w 2856384"/>
              <a:gd name="connsiteY2" fmla="*/ 360121 h 2914130"/>
              <a:gd name="connsiteX3" fmla="*/ 2856384 w 2856384"/>
              <a:gd name="connsiteY3" fmla="*/ 254276 h 2914130"/>
              <a:gd name="connsiteX0" fmla="*/ 0 w 2856384"/>
              <a:gd name="connsiteY0" fmla="*/ 2952711 h 3116720"/>
              <a:gd name="connsiteX1" fmla="*/ 705436 w 2856384"/>
              <a:gd name="connsiteY1" fmla="*/ 2962585 h 3116720"/>
              <a:gd name="connsiteX2" fmla="*/ 1334628 w 2856384"/>
              <a:gd name="connsiteY2" fmla="*/ 398702 h 3116720"/>
              <a:gd name="connsiteX3" fmla="*/ 2856384 w 2856384"/>
              <a:gd name="connsiteY3" fmla="*/ 292857 h 3116720"/>
              <a:gd name="connsiteX0" fmla="*/ 0 w 2856384"/>
              <a:gd name="connsiteY0" fmla="*/ 2952875 h 3119383"/>
              <a:gd name="connsiteX1" fmla="*/ 473489 w 2856384"/>
              <a:gd name="connsiteY1" fmla="*/ 2965787 h 3119383"/>
              <a:gd name="connsiteX2" fmla="*/ 1334628 w 2856384"/>
              <a:gd name="connsiteY2" fmla="*/ 398866 h 3119383"/>
              <a:gd name="connsiteX3" fmla="*/ 2856384 w 2856384"/>
              <a:gd name="connsiteY3" fmla="*/ 293021 h 3119383"/>
              <a:gd name="connsiteX0" fmla="*/ 0 w 2856384"/>
              <a:gd name="connsiteY0" fmla="*/ 2883231 h 3049738"/>
              <a:gd name="connsiteX1" fmla="*/ 473489 w 2856384"/>
              <a:gd name="connsiteY1" fmla="*/ 2896143 h 3049738"/>
              <a:gd name="connsiteX2" fmla="*/ 1767364 w 2856384"/>
              <a:gd name="connsiteY2" fmla="*/ 537370 h 3049738"/>
              <a:gd name="connsiteX3" fmla="*/ 2856384 w 2856384"/>
              <a:gd name="connsiteY3" fmla="*/ 223377 h 3049738"/>
              <a:gd name="connsiteX0" fmla="*/ 0 w 2856384"/>
              <a:gd name="connsiteY0" fmla="*/ 2881548 h 3012229"/>
              <a:gd name="connsiteX1" fmla="*/ 727938 w 2856384"/>
              <a:gd name="connsiteY1" fmla="*/ 2850399 h 3012229"/>
              <a:gd name="connsiteX2" fmla="*/ 1767364 w 2856384"/>
              <a:gd name="connsiteY2" fmla="*/ 535687 h 3012229"/>
              <a:gd name="connsiteX3" fmla="*/ 2856384 w 2856384"/>
              <a:gd name="connsiteY3" fmla="*/ 221694 h 3012229"/>
              <a:gd name="connsiteX0" fmla="*/ 0 w 2856384"/>
              <a:gd name="connsiteY0" fmla="*/ 2881548 h 3012229"/>
              <a:gd name="connsiteX1" fmla="*/ 727938 w 2856384"/>
              <a:gd name="connsiteY1" fmla="*/ 2850399 h 3012229"/>
              <a:gd name="connsiteX2" fmla="*/ 1767364 w 2856384"/>
              <a:gd name="connsiteY2" fmla="*/ 535687 h 3012229"/>
              <a:gd name="connsiteX3" fmla="*/ 2856384 w 2856384"/>
              <a:gd name="connsiteY3" fmla="*/ 221694 h 3012229"/>
              <a:gd name="connsiteX0" fmla="*/ 0 w 2856384"/>
              <a:gd name="connsiteY0" fmla="*/ 2881548 h 2969266"/>
              <a:gd name="connsiteX1" fmla="*/ 727938 w 2856384"/>
              <a:gd name="connsiteY1" fmla="*/ 2850399 h 2969266"/>
              <a:gd name="connsiteX2" fmla="*/ 1767364 w 2856384"/>
              <a:gd name="connsiteY2" fmla="*/ 535687 h 2969266"/>
              <a:gd name="connsiteX3" fmla="*/ 2856384 w 2856384"/>
              <a:gd name="connsiteY3" fmla="*/ 221694 h 2969266"/>
              <a:gd name="connsiteX0" fmla="*/ 0 w 2856384"/>
              <a:gd name="connsiteY0" fmla="*/ 2881548 h 2913006"/>
              <a:gd name="connsiteX1" fmla="*/ 727938 w 2856384"/>
              <a:gd name="connsiteY1" fmla="*/ 2850399 h 2913006"/>
              <a:gd name="connsiteX2" fmla="*/ 1767364 w 2856384"/>
              <a:gd name="connsiteY2" fmla="*/ 535687 h 2913006"/>
              <a:gd name="connsiteX3" fmla="*/ 2856384 w 2856384"/>
              <a:gd name="connsiteY3" fmla="*/ 221694 h 2913006"/>
              <a:gd name="connsiteX0" fmla="*/ 0 w 2856384"/>
              <a:gd name="connsiteY0" fmla="*/ 2890571 h 3132247"/>
              <a:gd name="connsiteX1" fmla="*/ 917478 w 2856384"/>
              <a:gd name="connsiteY1" fmla="*/ 3091122 h 3132247"/>
              <a:gd name="connsiteX2" fmla="*/ 1767364 w 2856384"/>
              <a:gd name="connsiteY2" fmla="*/ 544710 h 3132247"/>
              <a:gd name="connsiteX3" fmla="*/ 2856384 w 2856384"/>
              <a:gd name="connsiteY3" fmla="*/ 230717 h 3132247"/>
              <a:gd name="connsiteX0" fmla="*/ 0 w 2856384"/>
              <a:gd name="connsiteY0" fmla="*/ 2890572 h 3096937"/>
              <a:gd name="connsiteX1" fmla="*/ 917478 w 2856384"/>
              <a:gd name="connsiteY1" fmla="*/ 3091123 h 3096937"/>
              <a:gd name="connsiteX2" fmla="*/ 1767364 w 2856384"/>
              <a:gd name="connsiteY2" fmla="*/ 544711 h 3096937"/>
              <a:gd name="connsiteX3" fmla="*/ 2856384 w 2856384"/>
              <a:gd name="connsiteY3" fmla="*/ 230718 h 3096937"/>
              <a:gd name="connsiteX0" fmla="*/ 0 w 2825227"/>
              <a:gd name="connsiteY0" fmla="*/ 2676346 h 3171746"/>
              <a:gd name="connsiteX1" fmla="*/ 886321 w 2825227"/>
              <a:gd name="connsiteY1" fmla="*/ 3091123 h 3171746"/>
              <a:gd name="connsiteX2" fmla="*/ 1736207 w 2825227"/>
              <a:gd name="connsiteY2" fmla="*/ 544711 h 3171746"/>
              <a:gd name="connsiteX3" fmla="*/ 2825227 w 2825227"/>
              <a:gd name="connsiteY3" fmla="*/ 230718 h 3171746"/>
              <a:gd name="connsiteX0" fmla="*/ 0 w 2825227"/>
              <a:gd name="connsiteY0" fmla="*/ 2676346 h 3215500"/>
              <a:gd name="connsiteX1" fmla="*/ 886321 w 2825227"/>
              <a:gd name="connsiteY1" fmla="*/ 3091123 h 3215500"/>
              <a:gd name="connsiteX2" fmla="*/ 1736207 w 2825227"/>
              <a:gd name="connsiteY2" fmla="*/ 544711 h 3215500"/>
              <a:gd name="connsiteX3" fmla="*/ 2825227 w 2825227"/>
              <a:gd name="connsiteY3" fmla="*/ 230718 h 3215500"/>
              <a:gd name="connsiteX0" fmla="*/ 0 w 2933411"/>
              <a:gd name="connsiteY0" fmla="*/ 2958757 h 3299749"/>
              <a:gd name="connsiteX1" fmla="*/ 994505 w 2933411"/>
              <a:gd name="connsiteY1" fmla="*/ 3091123 h 3299749"/>
              <a:gd name="connsiteX2" fmla="*/ 1844391 w 2933411"/>
              <a:gd name="connsiteY2" fmla="*/ 544711 h 3299749"/>
              <a:gd name="connsiteX3" fmla="*/ 2933411 w 2933411"/>
              <a:gd name="connsiteY3" fmla="*/ 230718 h 3299749"/>
              <a:gd name="connsiteX0" fmla="*/ 0 w 2933411"/>
              <a:gd name="connsiteY0" fmla="*/ 2958757 h 3267576"/>
              <a:gd name="connsiteX1" fmla="*/ 994505 w 2933411"/>
              <a:gd name="connsiteY1" fmla="*/ 3091123 h 3267576"/>
              <a:gd name="connsiteX2" fmla="*/ 1844391 w 2933411"/>
              <a:gd name="connsiteY2" fmla="*/ 544711 h 3267576"/>
              <a:gd name="connsiteX3" fmla="*/ 2933411 w 2933411"/>
              <a:gd name="connsiteY3" fmla="*/ 230718 h 3267576"/>
              <a:gd name="connsiteX0" fmla="*/ 0 w 2933411"/>
              <a:gd name="connsiteY0" fmla="*/ 2968209 h 3465226"/>
              <a:gd name="connsiteX1" fmla="*/ 998440 w 2933411"/>
              <a:gd name="connsiteY1" fmla="*/ 3331928 h 3465226"/>
              <a:gd name="connsiteX2" fmla="*/ 1844391 w 2933411"/>
              <a:gd name="connsiteY2" fmla="*/ 554163 h 3465226"/>
              <a:gd name="connsiteX3" fmla="*/ 2933411 w 2933411"/>
              <a:gd name="connsiteY3" fmla="*/ 240170 h 3465226"/>
              <a:gd name="connsiteX0" fmla="*/ 0 w 2933411"/>
              <a:gd name="connsiteY0" fmla="*/ 2968209 h 3335000"/>
              <a:gd name="connsiteX1" fmla="*/ 998440 w 2933411"/>
              <a:gd name="connsiteY1" fmla="*/ 3331928 h 3335000"/>
              <a:gd name="connsiteX2" fmla="*/ 1844391 w 2933411"/>
              <a:gd name="connsiteY2" fmla="*/ 554163 h 3335000"/>
              <a:gd name="connsiteX3" fmla="*/ 2933411 w 2933411"/>
              <a:gd name="connsiteY3" fmla="*/ 240170 h 3335000"/>
              <a:gd name="connsiteX0" fmla="*/ 0 w 2933411"/>
              <a:gd name="connsiteY0" fmla="*/ 2968539 h 3343214"/>
              <a:gd name="connsiteX1" fmla="*/ 900652 w 2933411"/>
              <a:gd name="connsiteY1" fmla="*/ 3340151 h 3343214"/>
              <a:gd name="connsiteX2" fmla="*/ 1844391 w 2933411"/>
              <a:gd name="connsiteY2" fmla="*/ 554493 h 3343214"/>
              <a:gd name="connsiteX3" fmla="*/ 2933411 w 2933411"/>
              <a:gd name="connsiteY3" fmla="*/ 240500 h 3343214"/>
              <a:gd name="connsiteX0" fmla="*/ 0 w 2933411"/>
              <a:gd name="connsiteY0" fmla="*/ 3311733 h 3861032"/>
              <a:gd name="connsiteX1" fmla="*/ 900652 w 2933411"/>
              <a:gd name="connsiteY1" fmla="*/ 3683345 h 3861032"/>
              <a:gd name="connsiteX2" fmla="*/ 1624008 w 2933411"/>
              <a:gd name="connsiteY2" fmla="*/ 244529 h 3861032"/>
              <a:gd name="connsiteX3" fmla="*/ 2933411 w 2933411"/>
              <a:gd name="connsiteY3" fmla="*/ 583694 h 3861032"/>
              <a:gd name="connsiteX0" fmla="*/ 0 w 2933411"/>
              <a:gd name="connsiteY0" fmla="*/ 3206980 h 3226419"/>
              <a:gd name="connsiteX1" fmla="*/ 169732 w 2933411"/>
              <a:gd name="connsiteY1" fmla="*/ 2164305 h 3226419"/>
              <a:gd name="connsiteX2" fmla="*/ 1624008 w 2933411"/>
              <a:gd name="connsiteY2" fmla="*/ 139776 h 3226419"/>
              <a:gd name="connsiteX3" fmla="*/ 2933411 w 2933411"/>
              <a:gd name="connsiteY3" fmla="*/ 478941 h 3226419"/>
              <a:gd name="connsiteX0" fmla="*/ 437422 w 2785289"/>
              <a:gd name="connsiteY0" fmla="*/ 3533399 h 3547893"/>
              <a:gd name="connsiteX1" fmla="*/ 21610 w 2785289"/>
              <a:gd name="connsiteY1" fmla="*/ 2164305 h 3547893"/>
              <a:gd name="connsiteX2" fmla="*/ 1475886 w 2785289"/>
              <a:gd name="connsiteY2" fmla="*/ 139776 h 3547893"/>
              <a:gd name="connsiteX3" fmla="*/ 2785289 w 2785289"/>
              <a:gd name="connsiteY3" fmla="*/ 478941 h 3547893"/>
              <a:gd name="connsiteX0" fmla="*/ 472550 w 2820417"/>
              <a:gd name="connsiteY0" fmla="*/ 3533399 h 3533399"/>
              <a:gd name="connsiteX1" fmla="*/ 56738 w 2820417"/>
              <a:gd name="connsiteY1" fmla="*/ 2164305 h 3533399"/>
              <a:gd name="connsiteX2" fmla="*/ 1511014 w 2820417"/>
              <a:gd name="connsiteY2" fmla="*/ 139776 h 3533399"/>
              <a:gd name="connsiteX3" fmla="*/ 2820417 w 2820417"/>
              <a:gd name="connsiteY3" fmla="*/ 478941 h 3533399"/>
              <a:gd name="connsiteX0" fmla="*/ 218376 w 2566243"/>
              <a:gd name="connsiteY0" fmla="*/ 3514191 h 3514191"/>
              <a:gd name="connsiteX1" fmla="*/ 169711 w 2566243"/>
              <a:gd name="connsiteY1" fmla="*/ 1885743 h 3514191"/>
              <a:gd name="connsiteX2" fmla="*/ 1256840 w 2566243"/>
              <a:gd name="connsiteY2" fmla="*/ 120568 h 3514191"/>
              <a:gd name="connsiteX3" fmla="*/ 2566243 w 2566243"/>
              <a:gd name="connsiteY3" fmla="*/ 459733 h 3514191"/>
              <a:gd name="connsiteX0" fmla="*/ 301257 w 2649124"/>
              <a:gd name="connsiteY0" fmla="*/ 3514191 h 3514191"/>
              <a:gd name="connsiteX1" fmla="*/ 252592 w 2649124"/>
              <a:gd name="connsiteY1" fmla="*/ 1885743 h 3514191"/>
              <a:gd name="connsiteX2" fmla="*/ 1339721 w 2649124"/>
              <a:gd name="connsiteY2" fmla="*/ 120568 h 3514191"/>
              <a:gd name="connsiteX3" fmla="*/ 2649124 w 2649124"/>
              <a:gd name="connsiteY3" fmla="*/ 459733 h 3514191"/>
              <a:gd name="connsiteX0" fmla="*/ 66770 w 3547862"/>
              <a:gd name="connsiteY0" fmla="*/ 2423357 h 2423357"/>
              <a:gd name="connsiteX1" fmla="*/ 1151330 w 3547862"/>
              <a:gd name="connsiteY1" fmla="*/ 1885743 h 2423357"/>
              <a:gd name="connsiteX2" fmla="*/ 2238459 w 3547862"/>
              <a:gd name="connsiteY2" fmla="*/ 120568 h 2423357"/>
              <a:gd name="connsiteX3" fmla="*/ 3547862 w 3547862"/>
              <a:gd name="connsiteY3" fmla="*/ 459733 h 2423357"/>
              <a:gd name="connsiteX0" fmla="*/ 143495 w 2765201"/>
              <a:gd name="connsiteY0" fmla="*/ 3398462 h 3398462"/>
              <a:gd name="connsiteX1" fmla="*/ 368669 w 2765201"/>
              <a:gd name="connsiteY1" fmla="*/ 1885743 h 3398462"/>
              <a:gd name="connsiteX2" fmla="*/ 1455798 w 2765201"/>
              <a:gd name="connsiteY2" fmla="*/ 120568 h 3398462"/>
              <a:gd name="connsiteX3" fmla="*/ 2765201 w 2765201"/>
              <a:gd name="connsiteY3" fmla="*/ 459733 h 3398462"/>
              <a:gd name="connsiteX0" fmla="*/ 0 w 2621706"/>
              <a:gd name="connsiteY0" fmla="*/ 3398462 h 3445927"/>
              <a:gd name="connsiteX1" fmla="*/ 225174 w 2621706"/>
              <a:gd name="connsiteY1" fmla="*/ 1885743 h 3445927"/>
              <a:gd name="connsiteX2" fmla="*/ 1312303 w 2621706"/>
              <a:gd name="connsiteY2" fmla="*/ 120568 h 3445927"/>
              <a:gd name="connsiteX3" fmla="*/ 2621706 w 2621706"/>
              <a:gd name="connsiteY3" fmla="*/ 459733 h 3445927"/>
              <a:gd name="connsiteX0" fmla="*/ 0 w 3193727"/>
              <a:gd name="connsiteY0" fmla="*/ 3334365 h 3383562"/>
              <a:gd name="connsiteX1" fmla="*/ 797195 w 3193727"/>
              <a:gd name="connsiteY1" fmla="*/ 1885743 h 3383562"/>
              <a:gd name="connsiteX2" fmla="*/ 1884324 w 3193727"/>
              <a:gd name="connsiteY2" fmla="*/ 120568 h 3383562"/>
              <a:gd name="connsiteX3" fmla="*/ 3193727 w 3193727"/>
              <a:gd name="connsiteY3" fmla="*/ 459733 h 3383562"/>
              <a:gd name="connsiteX0" fmla="*/ 0 w 3193727"/>
              <a:gd name="connsiteY0" fmla="*/ 3343243 h 3396780"/>
              <a:gd name="connsiteX1" fmla="*/ 1361104 w 3193727"/>
              <a:gd name="connsiteY1" fmla="*/ 2014506 h 3396780"/>
              <a:gd name="connsiteX2" fmla="*/ 1884324 w 3193727"/>
              <a:gd name="connsiteY2" fmla="*/ 129446 h 3396780"/>
              <a:gd name="connsiteX3" fmla="*/ 3193727 w 3193727"/>
              <a:gd name="connsiteY3" fmla="*/ 468611 h 3396780"/>
              <a:gd name="connsiteX0" fmla="*/ 0 w 3193727"/>
              <a:gd name="connsiteY0" fmla="*/ 3343243 h 3402309"/>
              <a:gd name="connsiteX1" fmla="*/ 1361104 w 3193727"/>
              <a:gd name="connsiteY1" fmla="*/ 2014506 h 3402309"/>
              <a:gd name="connsiteX2" fmla="*/ 1884324 w 3193727"/>
              <a:gd name="connsiteY2" fmla="*/ 129446 h 3402309"/>
              <a:gd name="connsiteX3" fmla="*/ 3193727 w 3193727"/>
              <a:gd name="connsiteY3" fmla="*/ 468611 h 3402309"/>
              <a:gd name="connsiteX0" fmla="*/ 0 w 3193727"/>
              <a:gd name="connsiteY0" fmla="*/ 3343243 h 3403702"/>
              <a:gd name="connsiteX1" fmla="*/ 1361104 w 3193727"/>
              <a:gd name="connsiteY1" fmla="*/ 2014506 h 3403702"/>
              <a:gd name="connsiteX2" fmla="*/ 1884324 w 3193727"/>
              <a:gd name="connsiteY2" fmla="*/ 129446 h 3403702"/>
              <a:gd name="connsiteX3" fmla="*/ 3193727 w 3193727"/>
              <a:gd name="connsiteY3" fmla="*/ 468611 h 3403702"/>
              <a:gd name="connsiteX0" fmla="*/ 0 w 3193727"/>
              <a:gd name="connsiteY0" fmla="*/ 3142606 h 3193982"/>
              <a:gd name="connsiteX1" fmla="*/ 1361104 w 3193727"/>
              <a:gd name="connsiteY1" fmla="*/ 1813869 h 3193982"/>
              <a:gd name="connsiteX2" fmla="*/ 1699490 w 3193727"/>
              <a:gd name="connsiteY2" fmla="*/ 287054 h 3193982"/>
              <a:gd name="connsiteX3" fmla="*/ 3193727 w 3193727"/>
              <a:gd name="connsiteY3" fmla="*/ 267974 h 3193982"/>
              <a:gd name="connsiteX0" fmla="*/ 0 w 3193727"/>
              <a:gd name="connsiteY0" fmla="*/ 3142606 h 3197435"/>
              <a:gd name="connsiteX1" fmla="*/ 1361104 w 3193727"/>
              <a:gd name="connsiteY1" fmla="*/ 1813869 h 3197435"/>
              <a:gd name="connsiteX2" fmla="*/ 1699490 w 3193727"/>
              <a:gd name="connsiteY2" fmla="*/ 287054 h 3197435"/>
              <a:gd name="connsiteX3" fmla="*/ 3193727 w 3193727"/>
              <a:gd name="connsiteY3" fmla="*/ 267974 h 3197435"/>
              <a:gd name="connsiteX0" fmla="*/ 0 w 3193727"/>
              <a:gd name="connsiteY0" fmla="*/ 3109192 h 3164022"/>
              <a:gd name="connsiteX1" fmla="*/ 1361104 w 3193727"/>
              <a:gd name="connsiteY1" fmla="*/ 1780455 h 3164022"/>
              <a:gd name="connsiteX2" fmla="*/ 1699490 w 3193727"/>
              <a:gd name="connsiteY2" fmla="*/ 253640 h 3164022"/>
              <a:gd name="connsiteX3" fmla="*/ 3193727 w 3193727"/>
              <a:gd name="connsiteY3" fmla="*/ 234560 h 3164022"/>
              <a:gd name="connsiteX0" fmla="*/ 0 w 3658902"/>
              <a:gd name="connsiteY0" fmla="*/ 2984489 h 3039319"/>
              <a:gd name="connsiteX1" fmla="*/ 1361104 w 3658902"/>
              <a:gd name="connsiteY1" fmla="*/ 1655752 h 3039319"/>
              <a:gd name="connsiteX2" fmla="*/ 1699490 w 3658902"/>
              <a:gd name="connsiteY2" fmla="*/ 128937 h 3039319"/>
              <a:gd name="connsiteX3" fmla="*/ 3658902 w 3658902"/>
              <a:gd name="connsiteY3" fmla="*/ 344646 h 3039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8902" h="3039319">
                <a:moveTo>
                  <a:pt x="0" y="2984489"/>
                </a:moveTo>
                <a:cubicBezTo>
                  <a:pt x="1063784" y="3292915"/>
                  <a:pt x="1260313" y="2224962"/>
                  <a:pt x="1361104" y="1655752"/>
                </a:cubicBezTo>
                <a:cubicBezTo>
                  <a:pt x="1461895" y="1086542"/>
                  <a:pt x="1316524" y="347455"/>
                  <a:pt x="1699490" y="128937"/>
                </a:cubicBezTo>
                <a:cubicBezTo>
                  <a:pt x="2082456" y="-89581"/>
                  <a:pt x="2814381" y="-38463"/>
                  <a:pt x="3658902" y="344646"/>
                </a:cubicBezTo>
              </a:path>
            </a:pathLst>
          </a:custGeom>
          <a:noFill/>
          <a:ln w="190500" cap="rnd" cmpd="sng">
            <a:gradFill flip="none" rotWithShape="1">
              <a:gsLst>
                <a:gs pos="0">
                  <a:srgbClr val="6E0072"/>
                </a:gs>
                <a:gs pos="59000">
                  <a:srgbClr val="FF24CB"/>
                </a:gs>
                <a:gs pos="92000">
                  <a:srgbClr val="FFA3E9"/>
                </a:gs>
              </a:gsLst>
              <a:lin ang="16200000" scaled="1"/>
              <a:tileRect/>
            </a:gradFill>
            <a:round/>
            <a:tailEnd type="stealt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786475"/>
                      <a:gd name="connsiteY0" fmla="*/ 2060124 h 2060124"/>
                      <a:gd name="connsiteX1" fmla="*/ 2786475 w 2786475"/>
                      <a:gd name="connsiteY1" fmla="*/ 0 h 20601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786475" h="2060124" extrusionOk="0">
                        <a:moveTo>
                          <a:pt x="0" y="2060124"/>
                        </a:moveTo>
                        <a:cubicBezTo>
                          <a:pt x="526135" y="903334"/>
                          <a:pt x="1619677" y="116834"/>
                          <a:pt x="2786475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5" name="Freeform 364">
            <a:extLst>
              <a:ext uri="{FF2B5EF4-FFF2-40B4-BE49-F238E27FC236}">
                <a16:creationId xmlns:a16="http://schemas.microsoft.com/office/drawing/2014/main" id="{7EB08F38-630F-0C8D-358F-62AA7C4C1919}"/>
              </a:ext>
            </a:extLst>
          </p:cNvPr>
          <p:cNvSpPr/>
          <p:nvPr/>
        </p:nvSpPr>
        <p:spPr>
          <a:xfrm rot="13017156">
            <a:off x="9089017" y="6779860"/>
            <a:ext cx="1525698" cy="2291952"/>
          </a:xfrm>
          <a:custGeom>
            <a:avLst/>
            <a:gdLst>
              <a:gd name="connsiteX0" fmla="*/ 0 w 3546763"/>
              <a:gd name="connsiteY0" fmla="*/ 1717964 h 1717964"/>
              <a:gd name="connsiteX1" fmla="*/ 3546763 w 3546763"/>
              <a:gd name="connsiteY1" fmla="*/ 0 h 1717964"/>
              <a:gd name="connsiteX0" fmla="*/ 0 w 3546763"/>
              <a:gd name="connsiteY0" fmla="*/ 1717964 h 1717964"/>
              <a:gd name="connsiteX1" fmla="*/ 3546763 w 3546763"/>
              <a:gd name="connsiteY1" fmla="*/ 0 h 1717964"/>
              <a:gd name="connsiteX0" fmla="*/ 0 w 3546763"/>
              <a:gd name="connsiteY0" fmla="*/ 1720455 h 1720455"/>
              <a:gd name="connsiteX1" fmla="*/ 3546763 w 3546763"/>
              <a:gd name="connsiteY1" fmla="*/ 2491 h 1720455"/>
              <a:gd name="connsiteX0" fmla="*/ 0 w 3546763"/>
              <a:gd name="connsiteY0" fmla="*/ 1720455 h 1720455"/>
              <a:gd name="connsiteX1" fmla="*/ 3546763 w 3546763"/>
              <a:gd name="connsiteY1" fmla="*/ 2491 h 1720455"/>
              <a:gd name="connsiteX0" fmla="*/ 0 w 3546763"/>
              <a:gd name="connsiteY0" fmla="*/ 1692802 h 1692802"/>
              <a:gd name="connsiteX1" fmla="*/ 3546763 w 3546763"/>
              <a:gd name="connsiteY1" fmla="*/ 2547 h 1692802"/>
              <a:gd name="connsiteX0" fmla="*/ 0 w 3546763"/>
              <a:gd name="connsiteY0" fmla="*/ 1694063 h 1694063"/>
              <a:gd name="connsiteX1" fmla="*/ 3546763 w 3546763"/>
              <a:gd name="connsiteY1" fmla="*/ 3808 h 1694063"/>
              <a:gd name="connsiteX0" fmla="*/ 0 w 2786475"/>
              <a:gd name="connsiteY0" fmla="*/ 2062762 h 2062762"/>
              <a:gd name="connsiteX1" fmla="*/ 2786475 w 2786475"/>
              <a:gd name="connsiteY1" fmla="*/ 2638 h 2062762"/>
              <a:gd name="connsiteX0" fmla="*/ 0 w 2786475"/>
              <a:gd name="connsiteY0" fmla="*/ 2063115 h 2063115"/>
              <a:gd name="connsiteX1" fmla="*/ 2786475 w 2786475"/>
              <a:gd name="connsiteY1" fmla="*/ 2991 h 2063115"/>
              <a:gd name="connsiteX0" fmla="*/ 0 w 2786475"/>
              <a:gd name="connsiteY0" fmla="*/ 2060124 h 2060124"/>
              <a:gd name="connsiteX1" fmla="*/ 2786475 w 2786475"/>
              <a:gd name="connsiteY1" fmla="*/ 0 h 2060124"/>
              <a:gd name="connsiteX0" fmla="*/ 0 w 2786475"/>
              <a:gd name="connsiteY0" fmla="*/ 2060124 h 2060124"/>
              <a:gd name="connsiteX1" fmla="*/ 2786475 w 2786475"/>
              <a:gd name="connsiteY1" fmla="*/ 0 h 2060124"/>
              <a:gd name="connsiteX0" fmla="*/ 0 w 2786475"/>
              <a:gd name="connsiteY0" fmla="*/ 2060124 h 2060124"/>
              <a:gd name="connsiteX1" fmla="*/ 2786475 w 2786475"/>
              <a:gd name="connsiteY1" fmla="*/ 0 h 2060124"/>
              <a:gd name="connsiteX0" fmla="*/ 0 w 2856814"/>
              <a:gd name="connsiteY0" fmla="*/ 1919447 h 1919447"/>
              <a:gd name="connsiteX1" fmla="*/ 2856814 w 2856814"/>
              <a:gd name="connsiteY1" fmla="*/ 0 h 1919447"/>
              <a:gd name="connsiteX0" fmla="*/ 0 w 3110032"/>
              <a:gd name="connsiteY0" fmla="*/ 1919447 h 1919447"/>
              <a:gd name="connsiteX1" fmla="*/ 3110032 w 3110032"/>
              <a:gd name="connsiteY1" fmla="*/ 0 h 1919447"/>
              <a:gd name="connsiteX0" fmla="*/ 0 w 3458375"/>
              <a:gd name="connsiteY0" fmla="*/ 2855618 h 2855618"/>
              <a:gd name="connsiteX1" fmla="*/ 3458375 w 3458375"/>
              <a:gd name="connsiteY1" fmla="*/ 0 h 2855618"/>
              <a:gd name="connsiteX0" fmla="*/ 0 w 4176832"/>
              <a:gd name="connsiteY0" fmla="*/ 2724989 h 2724989"/>
              <a:gd name="connsiteX1" fmla="*/ 4176832 w 4176832"/>
              <a:gd name="connsiteY1" fmla="*/ 0 h 2724989"/>
              <a:gd name="connsiteX0" fmla="*/ 0 w 3654318"/>
              <a:gd name="connsiteY0" fmla="*/ 2659675 h 2659675"/>
              <a:gd name="connsiteX1" fmla="*/ 3654318 w 3654318"/>
              <a:gd name="connsiteY1" fmla="*/ 0 h 2659675"/>
              <a:gd name="connsiteX0" fmla="*/ 0 w 3654318"/>
              <a:gd name="connsiteY0" fmla="*/ 2376647 h 2376647"/>
              <a:gd name="connsiteX1" fmla="*/ 3654318 w 3654318"/>
              <a:gd name="connsiteY1" fmla="*/ 0 h 2376647"/>
              <a:gd name="connsiteX0" fmla="*/ 0 w 3218889"/>
              <a:gd name="connsiteY0" fmla="*/ 2071847 h 2071847"/>
              <a:gd name="connsiteX1" fmla="*/ 3218889 w 3218889"/>
              <a:gd name="connsiteY1" fmla="*/ 0 h 2071847"/>
              <a:gd name="connsiteX0" fmla="*/ 0 w 3218889"/>
              <a:gd name="connsiteY0" fmla="*/ 2071847 h 2071847"/>
              <a:gd name="connsiteX1" fmla="*/ 3218889 w 3218889"/>
              <a:gd name="connsiteY1" fmla="*/ 0 h 2071847"/>
              <a:gd name="connsiteX0" fmla="*/ 0 w 3218889"/>
              <a:gd name="connsiteY0" fmla="*/ 2071847 h 2071847"/>
              <a:gd name="connsiteX1" fmla="*/ 3218889 w 3218889"/>
              <a:gd name="connsiteY1" fmla="*/ 0 h 2071847"/>
              <a:gd name="connsiteX0" fmla="*/ 0 w 2718146"/>
              <a:gd name="connsiteY0" fmla="*/ 2093619 h 2093619"/>
              <a:gd name="connsiteX1" fmla="*/ 2718146 w 2718146"/>
              <a:gd name="connsiteY1" fmla="*/ 0 h 2093619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1201454 w 2587518"/>
              <a:gd name="connsiteY1" fmla="*/ 671768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1201454 w 2587518"/>
              <a:gd name="connsiteY1" fmla="*/ 671768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1201454 w 2587518"/>
              <a:gd name="connsiteY1" fmla="*/ 671768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974824 w 2587518"/>
              <a:gd name="connsiteY1" fmla="*/ 532972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974824 w 2587518"/>
              <a:gd name="connsiteY1" fmla="*/ 532972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974824 w 2587518"/>
              <a:gd name="connsiteY1" fmla="*/ 532972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817382 w 2587518"/>
              <a:gd name="connsiteY1" fmla="*/ 455371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817382 w 2587518"/>
              <a:gd name="connsiteY1" fmla="*/ 455371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1235974 w 2583763"/>
              <a:gd name="connsiteY1" fmla="*/ 874073 h 1638097"/>
              <a:gd name="connsiteX2" fmla="*/ 2583763 w 2583763"/>
              <a:gd name="connsiteY2" fmla="*/ 0 h 1638097"/>
              <a:gd name="connsiteX0" fmla="*/ 0 w 2583763"/>
              <a:gd name="connsiteY0" fmla="*/ 1638097 h 1638097"/>
              <a:gd name="connsiteX1" fmla="*/ 187633 w 2583763"/>
              <a:gd name="connsiteY1" fmla="*/ 712098 h 1638097"/>
              <a:gd name="connsiteX2" fmla="*/ 2583763 w 2583763"/>
              <a:gd name="connsiteY2" fmla="*/ 0 h 1638097"/>
              <a:gd name="connsiteX0" fmla="*/ 0 w 2583763"/>
              <a:gd name="connsiteY0" fmla="*/ 1638097 h 1638097"/>
              <a:gd name="connsiteX1" fmla="*/ 187633 w 2583763"/>
              <a:gd name="connsiteY1" fmla="*/ 712098 h 1638097"/>
              <a:gd name="connsiteX2" fmla="*/ 2583763 w 2583763"/>
              <a:gd name="connsiteY2" fmla="*/ 0 h 1638097"/>
              <a:gd name="connsiteX0" fmla="*/ 528807 w 3112570"/>
              <a:gd name="connsiteY0" fmla="*/ 1638097 h 1638097"/>
              <a:gd name="connsiteX1" fmla="*/ 0 w 3112570"/>
              <a:gd name="connsiteY1" fmla="*/ 949123 h 1638097"/>
              <a:gd name="connsiteX2" fmla="*/ 3112570 w 3112570"/>
              <a:gd name="connsiteY2" fmla="*/ 0 h 1638097"/>
              <a:gd name="connsiteX0" fmla="*/ 965690 w 3112570"/>
              <a:gd name="connsiteY0" fmla="*/ 1586070 h 1586070"/>
              <a:gd name="connsiteX1" fmla="*/ 0 w 3112570"/>
              <a:gd name="connsiteY1" fmla="*/ 949123 h 1586070"/>
              <a:gd name="connsiteX2" fmla="*/ 3112570 w 3112570"/>
              <a:gd name="connsiteY2" fmla="*/ 0 h 1586070"/>
              <a:gd name="connsiteX0" fmla="*/ 965690 w 3112570"/>
              <a:gd name="connsiteY0" fmla="*/ 1586070 h 1586070"/>
              <a:gd name="connsiteX1" fmla="*/ 0 w 3112570"/>
              <a:gd name="connsiteY1" fmla="*/ 949123 h 1586070"/>
              <a:gd name="connsiteX2" fmla="*/ 3112570 w 3112570"/>
              <a:gd name="connsiteY2" fmla="*/ 0 h 1586070"/>
              <a:gd name="connsiteX0" fmla="*/ 965690 w 3112570"/>
              <a:gd name="connsiteY0" fmla="*/ 1586070 h 1586070"/>
              <a:gd name="connsiteX1" fmla="*/ 0 w 3112570"/>
              <a:gd name="connsiteY1" fmla="*/ 949123 h 1586070"/>
              <a:gd name="connsiteX2" fmla="*/ 3112570 w 3112570"/>
              <a:gd name="connsiteY2" fmla="*/ 0 h 1586070"/>
              <a:gd name="connsiteX0" fmla="*/ 965690 w 3112570"/>
              <a:gd name="connsiteY0" fmla="*/ 1586070 h 1586070"/>
              <a:gd name="connsiteX1" fmla="*/ 0 w 3112570"/>
              <a:gd name="connsiteY1" fmla="*/ 949123 h 1586070"/>
              <a:gd name="connsiteX2" fmla="*/ 3112570 w 3112570"/>
              <a:gd name="connsiteY2" fmla="*/ 0 h 1586070"/>
              <a:gd name="connsiteX0" fmla="*/ 965690 w 3112570"/>
              <a:gd name="connsiteY0" fmla="*/ 1586070 h 1586070"/>
              <a:gd name="connsiteX1" fmla="*/ 0 w 3112570"/>
              <a:gd name="connsiteY1" fmla="*/ 949123 h 1586070"/>
              <a:gd name="connsiteX2" fmla="*/ 3112570 w 3112570"/>
              <a:gd name="connsiteY2" fmla="*/ 0 h 1586070"/>
              <a:gd name="connsiteX0" fmla="*/ 528604 w 2675484"/>
              <a:gd name="connsiteY0" fmla="*/ 1586070 h 1586070"/>
              <a:gd name="connsiteX1" fmla="*/ 0 w 2675484"/>
              <a:gd name="connsiteY1" fmla="*/ 958703 h 1586070"/>
              <a:gd name="connsiteX2" fmla="*/ 2675484 w 2675484"/>
              <a:gd name="connsiteY2" fmla="*/ 0 h 1586070"/>
              <a:gd name="connsiteX0" fmla="*/ 528604 w 2675484"/>
              <a:gd name="connsiteY0" fmla="*/ 1586070 h 1586070"/>
              <a:gd name="connsiteX1" fmla="*/ 0 w 2675484"/>
              <a:gd name="connsiteY1" fmla="*/ 958703 h 1586070"/>
              <a:gd name="connsiteX2" fmla="*/ 2675484 w 2675484"/>
              <a:gd name="connsiteY2" fmla="*/ 0 h 1586070"/>
              <a:gd name="connsiteX0" fmla="*/ 528604 w 2675484"/>
              <a:gd name="connsiteY0" fmla="*/ 1586070 h 1586070"/>
              <a:gd name="connsiteX1" fmla="*/ 0 w 2675484"/>
              <a:gd name="connsiteY1" fmla="*/ 958703 h 1586070"/>
              <a:gd name="connsiteX2" fmla="*/ 2675484 w 2675484"/>
              <a:gd name="connsiteY2" fmla="*/ 0 h 1586070"/>
              <a:gd name="connsiteX0" fmla="*/ 528604 w 2675484"/>
              <a:gd name="connsiteY0" fmla="*/ 1586070 h 1586070"/>
              <a:gd name="connsiteX1" fmla="*/ 0 w 2675484"/>
              <a:gd name="connsiteY1" fmla="*/ 958703 h 1586070"/>
              <a:gd name="connsiteX2" fmla="*/ 2675484 w 2675484"/>
              <a:gd name="connsiteY2" fmla="*/ 0 h 1586070"/>
              <a:gd name="connsiteX0" fmla="*/ 528604 w 2675484"/>
              <a:gd name="connsiteY0" fmla="*/ 1586070 h 1586070"/>
              <a:gd name="connsiteX1" fmla="*/ 0 w 2675484"/>
              <a:gd name="connsiteY1" fmla="*/ 958703 h 1586070"/>
              <a:gd name="connsiteX2" fmla="*/ 2675484 w 2675484"/>
              <a:gd name="connsiteY2" fmla="*/ 0 h 1586070"/>
              <a:gd name="connsiteX0" fmla="*/ 528604 w 2675484"/>
              <a:gd name="connsiteY0" fmla="*/ 1586070 h 1586070"/>
              <a:gd name="connsiteX1" fmla="*/ 0 w 2675484"/>
              <a:gd name="connsiteY1" fmla="*/ 958703 h 1586070"/>
              <a:gd name="connsiteX2" fmla="*/ 2675484 w 2675484"/>
              <a:gd name="connsiteY2" fmla="*/ 0 h 1586070"/>
              <a:gd name="connsiteX0" fmla="*/ 528604 w 2555315"/>
              <a:gd name="connsiteY0" fmla="*/ 1650551 h 1650551"/>
              <a:gd name="connsiteX1" fmla="*/ 0 w 2555315"/>
              <a:gd name="connsiteY1" fmla="*/ 1023184 h 1650551"/>
              <a:gd name="connsiteX2" fmla="*/ 2555316 w 2555315"/>
              <a:gd name="connsiteY2" fmla="*/ 0 h 1650551"/>
              <a:gd name="connsiteX0" fmla="*/ 528604 w 2123225"/>
              <a:gd name="connsiteY0" fmla="*/ 1533658 h 1533658"/>
              <a:gd name="connsiteX1" fmla="*/ 0 w 2123225"/>
              <a:gd name="connsiteY1" fmla="*/ 906291 h 1533658"/>
              <a:gd name="connsiteX2" fmla="*/ 2123224 w 2123225"/>
              <a:gd name="connsiteY2" fmla="*/ 0 h 1533658"/>
              <a:gd name="connsiteX0" fmla="*/ 555281 w 2149901"/>
              <a:gd name="connsiteY0" fmla="*/ 1533658 h 1533658"/>
              <a:gd name="connsiteX1" fmla="*/ 26677 w 2149901"/>
              <a:gd name="connsiteY1" fmla="*/ 906291 h 1533658"/>
              <a:gd name="connsiteX2" fmla="*/ 2149901 w 2149901"/>
              <a:gd name="connsiteY2" fmla="*/ 0 h 1533658"/>
              <a:gd name="connsiteX0" fmla="*/ 529576 w 2124196"/>
              <a:gd name="connsiteY0" fmla="*/ 1533658 h 1533658"/>
              <a:gd name="connsiteX1" fmla="*/ 972 w 2124196"/>
              <a:gd name="connsiteY1" fmla="*/ 906291 h 1533658"/>
              <a:gd name="connsiteX2" fmla="*/ 2124196 w 2124196"/>
              <a:gd name="connsiteY2" fmla="*/ 0 h 1533658"/>
              <a:gd name="connsiteX0" fmla="*/ 820592 w 2415212"/>
              <a:gd name="connsiteY0" fmla="*/ 1533658 h 1533658"/>
              <a:gd name="connsiteX1" fmla="*/ 799 w 2415212"/>
              <a:gd name="connsiteY1" fmla="*/ 961511 h 1533658"/>
              <a:gd name="connsiteX2" fmla="*/ 2415212 w 2415212"/>
              <a:gd name="connsiteY2" fmla="*/ 0 h 1533658"/>
              <a:gd name="connsiteX0" fmla="*/ 766530 w 2361150"/>
              <a:gd name="connsiteY0" fmla="*/ 1533658 h 1533658"/>
              <a:gd name="connsiteX1" fmla="*/ 828 w 2361150"/>
              <a:gd name="connsiteY1" fmla="*/ 938477 h 1533658"/>
              <a:gd name="connsiteX2" fmla="*/ 2361150 w 2361150"/>
              <a:gd name="connsiteY2" fmla="*/ 0 h 1533658"/>
              <a:gd name="connsiteX0" fmla="*/ 620916 w 2215536"/>
              <a:gd name="connsiteY0" fmla="*/ 1533658 h 1533658"/>
              <a:gd name="connsiteX1" fmla="*/ 910 w 2215536"/>
              <a:gd name="connsiteY1" fmla="*/ 941670 h 1533658"/>
              <a:gd name="connsiteX2" fmla="*/ 2215536 w 2215536"/>
              <a:gd name="connsiteY2" fmla="*/ 0 h 1533658"/>
              <a:gd name="connsiteX0" fmla="*/ 550538 w 2300030"/>
              <a:gd name="connsiteY0" fmla="*/ 1579756 h 1579756"/>
              <a:gd name="connsiteX1" fmla="*/ 85404 w 2300030"/>
              <a:gd name="connsiteY1" fmla="*/ 941670 h 1579756"/>
              <a:gd name="connsiteX2" fmla="*/ 2300030 w 2300030"/>
              <a:gd name="connsiteY2" fmla="*/ 0 h 1579756"/>
              <a:gd name="connsiteX0" fmla="*/ 371797 w 2352455"/>
              <a:gd name="connsiteY0" fmla="*/ 1444610 h 1444610"/>
              <a:gd name="connsiteX1" fmla="*/ 137829 w 2352455"/>
              <a:gd name="connsiteY1" fmla="*/ 941670 h 1444610"/>
              <a:gd name="connsiteX2" fmla="*/ 2352455 w 2352455"/>
              <a:gd name="connsiteY2" fmla="*/ 0 h 1444610"/>
              <a:gd name="connsiteX0" fmla="*/ 485609 w 2466267"/>
              <a:gd name="connsiteY0" fmla="*/ 1444610 h 1444610"/>
              <a:gd name="connsiteX1" fmla="*/ 112942 w 2466267"/>
              <a:gd name="connsiteY1" fmla="*/ 860582 h 1444610"/>
              <a:gd name="connsiteX2" fmla="*/ 2466267 w 2466267"/>
              <a:gd name="connsiteY2" fmla="*/ 0 h 1444610"/>
              <a:gd name="connsiteX0" fmla="*/ 331986 w 2524316"/>
              <a:gd name="connsiteY0" fmla="*/ 1320052 h 1320052"/>
              <a:gd name="connsiteX1" fmla="*/ 170991 w 2524316"/>
              <a:gd name="connsiteY1" fmla="*/ 860582 h 1320052"/>
              <a:gd name="connsiteX2" fmla="*/ 2524316 w 2524316"/>
              <a:gd name="connsiteY2" fmla="*/ 0 h 1320052"/>
              <a:gd name="connsiteX0" fmla="*/ 225753 w 2598939"/>
              <a:gd name="connsiteY0" fmla="*/ 1197421 h 1197421"/>
              <a:gd name="connsiteX1" fmla="*/ 245614 w 2598939"/>
              <a:gd name="connsiteY1" fmla="*/ 860582 h 1197421"/>
              <a:gd name="connsiteX2" fmla="*/ 2598939 w 2598939"/>
              <a:gd name="connsiteY2" fmla="*/ 0 h 1197421"/>
              <a:gd name="connsiteX0" fmla="*/ 232982 w 2712004"/>
              <a:gd name="connsiteY0" fmla="*/ 1135141 h 1135141"/>
              <a:gd name="connsiteX1" fmla="*/ 252843 w 2712004"/>
              <a:gd name="connsiteY1" fmla="*/ 798302 h 1135141"/>
              <a:gd name="connsiteX2" fmla="*/ 2712004 w 2712004"/>
              <a:gd name="connsiteY2" fmla="*/ 0 h 1135141"/>
              <a:gd name="connsiteX0" fmla="*/ 482630 w 2582512"/>
              <a:gd name="connsiteY0" fmla="*/ 1325836 h 1325836"/>
              <a:gd name="connsiteX1" fmla="*/ 123351 w 2582512"/>
              <a:gd name="connsiteY1" fmla="*/ 798302 h 1325836"/>
              <a:gd name="connsiteX2" fmla="*/ 2582512 w 2582512"/>
              <a:gd name="connsiteY2" fmla="*/ 0 h 1325836"/>
              <a:gd name="connsiteX0" fmla="*/ 173622 w 2273504"/>
              <a:gd name="connsiteY0" fmla="*/ 1325836 h 1325836"/>
              <a:gd name="connsiteX1" fmla="*/ 259409 w 2273504"/>
              <a:gd name="connsiteY1" fmla="*/ 767520 h 1325836"/>
              <a:gd name="connsiteX2" fmla="*/ 2273504 w 2273504"/>
              <a:gd name="connsiteY2" fmla="*/ 0 h 1325836"/>
              <a:gd name="connsiteX0" fmla="*/ 294792 w 2166417"/>
              <a:gd name="connsiteY0" fmla="*/ 1440643 h 1440643"/>
              <a:gd name="connsiteX1" fmla="*/ 152322 w 2166417"/>
              <a:gd name="connsiteY1" fmla="*/ 767520 h 1440643"/>
              <a:gd name="connsiteX2" fmla="*/ 2166417 w 2166417"/>
              <a:gd name="connsiteY2" fmla="*/ 0 h 144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17" h="1440643">
                <a:moveTo>
                  <a:pt x="294792" y="1440643"/>
                </a:moveTo>
                <a:cubicBezTo>
                  <a:pt x="68401" y="1304659"/>
                  <a:pt x="-159615" y="1007627"/>
                  <a:pt x="152322" y="767520"/>
                </a:cubicBezTo>
                <a:cubicBezTo>
                  <a:pt x="464259" y="527413"/>
                  <a:pt x="1320548" y="270014"/>
                  <a:pt x="2166417" y="0"/>
                </a:cubicBezTo>
              </a:path>
            </a:pathLst>
          </a:custGeom>
          <a:noFill/>
          <a:ln w="190500" cap="rnd" cmpd="sng">
            <a:gradFill flip="none" rotWithShape="1">
              <a:gsLst>
                <a:gs pos="0">
                  <a:srgbClr val="6E0072"/>
                </a:gs>
                <a:gs pos="59000">
                  <a:srgbClr val="FF24CB"/>
                </a:gs>
                <a:gs pos="77000">
                  <a:srgbClr val="FFA3E9"/>
                </a:gs>
              </a:gsLst>
              <a:lin ang="16200000" scaled="1"/>
              <a:tileRect/>
            </a:gradFill>
            <a:round/>
            <a:tailEnd type="stealt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786475"/>
                      <a:gd name="connsiteY0" fmla="*/ 2060124 h 2060124"/>
                      <a:gd name="connsiteX1" fmla="*/ 2786475 w 2786475"/>
                      <a:gd name="connsiteY1" fmla="*/ 0 h 20601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786475" h="2060124" extrusionOk="0">
                        <a:moveTo>
                          <a:pt x="0" y="2060124"/>
                        </a:moveTo>
                        <a:cubicBezTo>
                          <a:pt x="526135" y="903334"/>
                          <a:pt x="1619677" y="116834"/>
                          <a:pt x="2786475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Freeform 367">
            <a:extLst>
              <a:ext uri="{FF2B5EF4-FFF2-40B4-BE49-F238E27FC236}">
                <a16:creationId xmlns:a16="http://schemas.microsoft.com/office/drawing/2014/main" id="{4C66B5E8-EC75-95BA-8BAC-AC9D6BC9019D}"/>
              </a:ext>
            </a:extLst>
          </p:cNvPr>
          <p:cNvSpPr/>
          <p:nvPr/>
        </p:nvSpPr>
        <p:spPr>
          <a:xfrm rot="2339679">
            <a:off x="2847444" y="5885255"/>
            <a:ext cx="494824" cy="1400505"/>
          </a:xfrm>
          <a:custGeom>
            <a:avLst/>
            <a:gdLst>
              <a:gd name="connsiteX0" fmla="*/ 0 w 3546763"/>
              <a:gd name="connsiteY0" fmla="*/ 1717964 h 1717964"/>
              <a:gd name="connsiteX1" fmla="*/ 3546763 w 3546763"/>
              <a:gd name="connsiteY1" fmla="*/ 0 h 1717964"/>
              <a:gd name="connsiteX0" fmla="*/ 0 w 3546763"/>
              <a:gd name="connsiteY0" fmla="*/ 1717964 h 1717964"/>
              <a:gd name="connsiteX1" fmla="*/ 3546763 w 3546763"/>
              <a:gd name="connsiteY1" fmla="*/ 0 h 1717964"/>
              <a:gd name="connsiteX0" fmla="*/ 0 w 3546763"/>
              <a:gd name="connsiteY0" fmla="*/ 1720455 h 1720455"/>
              <a:gd name="connsiteX1" fmla="*/ 3546763 w 3546763"/>
              <a:gd name="connsiteY1" fmla="*/ 2491 h 1720455"/>
              <a:gd name="connsiteX0" fmla="*/ 0 w 3546763"/>
              <a:gd name="connsiteY0" fmla="*/ 1720455 h 1720455"/>
              <a:gd name="connsiteX1" fmla="*/ 3546763 w 3546763"/>
              <a:gd name="connsiteY1" fmla="*/ 2491 h 1720455"/>
              <a:gd name="connsiteX0" fmla="*/ 0 w 3546763"/>
              <a:gd name="connsiteY0" fmla="*/ 1692802 h 1692802"/>
              <a:gd name="connsiteX1" fmla="*/ 3546763 w 3546763"/>
              <a:gd name="connsiteY1" fmla="*/ 2547 h 1692802"/>
              <a:gd name="connsiteX0" fmla="*/ 0 w 3546763"/>
              <a:gd name="connsiteY0" fmla="*/ 1694063 h 1694063"/>
              <a:gd name="connsiteX1" fmla="*/ 3546763 w 3546763"/>
              <a:gd name="connsiteY1" fmla="*/ 3808 h 1694063"/>
              <a:gd name="connsiteX0" fmla="*/ 0 w 2786475"/>
              <a:gd name="connsiteY0" fmla="*/ 2062762 h 2062762"/>
              <a:gd name="connsiteX1" fmla="*/ 2786475 w 2786475"/>
              <a:gd name="connsiteY1" fmla="*/ 2638 h 2062762"/>
              <a:gd name="connsiteX0" fmla="*/ 0 w 2786475"/>
              <a:gd name="connsiteY0" fmla="*/ 2063115 h 2063115"/>
              <a:gd name="connsiteX1" fmla="*/ 2786475 w 2786475"/>
              <a:gd name="connsiteY1" fmla="*/ 2991 h 2063115"/>
              <a:gd name="connsiteX0" fmla="*/ 0 w 2786475"/>
              <a:gd name="connsiteY0" fmla="*/ 2060124 h 2060124"/>
              <a:gd name="connsiteX1" fmla="*/ 2786475 w 2786475"/>
              <a:gd name="connsiteY1" fmla="*/ 0 h 2060124"/>
              <a:gd name="connsiteX0" fmla="*/ 0 w 2786475"/>
              <a:gd name="connsiteY0" fmla="*/ 2060124 h 2060124"/>
              <a:gd name="connsiteX1" fmla="*/ 2786475 w 2786475"/>
              <a:gd name="connsiteY1" fmla="*/ 0 h 2060124"/>
              <a:gd name="connsiteX0" fmla="*/ 0 w 2786475"/>
              <a:gd name="connsiteY0" fmla="*/ 2060124 h 2060124"/>
              <a:gd name="connsiteX1" fmla="*/ 2786475 w 2786475"/>
              <a:gd name="connsiteY1" fmla="*/ 0 h 2060124"/>
              <a:gd name="connsiteX0" fmla="*/ 0 w 2856814"/>
              <a:gd name="connsiteY0" fmla="*/ 1919447 h 1919447"/>
              <a:gd name="connsiteX1" fmla="*/ 2856814 w 2856814"/>
              <a:gd name="connsiteY1" fmla="*/ 0 h 1919447"/>
              <a:gd name="connsiteX0" fmla="*/ 0 w 3110032"/>
              <a:gd name="connsiteY0" fmla="*/ 1919447 h 1919447"/>
              <a:gd name="connsiteX1" fmla="*/ 3110032 w 3110032"/>
              <a:gd name="connsiteY1" fmla="*/ 0 h 1919447"/>
              <a:gd name="connsiteX0" fmla="*/ 0 w 3458375"/>
              <a:gd name="connsiteY0" fmla="*/ 2855618 h 2855618"/>
              <a:gd name="connsiteX1" fmla="*/ 3458375 w 3458375"/>
              <a:gd name="connsiteY1" fmla="*/ 0 h 2855618"/>
              <a:gd name="connsiteX0" fmla="*/ 0 w 4176832"/>
              <a:gd name="connsiteY0" fmla="*/ 2724989 h 2724989"/>
              <a:gd name="connsiteX1" fmla="*/ 4176832 w 4176832"/>
              <a:gd name="connsiteY1" fmla="*/ 0 h 2724989"/>
              <a:gd name="connsiteX0" fmla="*/ 0 w 3654318"/>
              <a:gd name="connsiteY0" fmla="*/ 2659675 h 2659675"/>
              <a:gd name="connsiteX1" fmla="*/ 3654318 w 3654318"/>
              <a:gd name="connsiteY1" fmla="*/ 0 h 2659675"/>
              <a:gd name="connsiteX0" fmla="*/ 0 w 3654318"/>
              <a:gd name="connsiteY0" fmla="*/ 2376647 h 2376647"/>
              <a:gd name="connsiteX1" fmla="*/ 3654318 w 3654318"/>
              <a:gd name="connsiteY1" fmla="*/ 0 h 2376647"/>
              <a:gd name="connsiteX0" fmla="*/ 0 w 3218889"/>
              <a:gd name="connsiteY0" fmla="*/ 2071847 h 2071847"/>
              <a:gd name="connsiteX1" fmla="*/ 3218889 w 3218889"/>
              <a:gd name="connsiteY1" fmla="*/ 0 h 2071847"/>
              <a:gd name="connsiteX0" fmla="*/ 0 w 3218889"/>
              <a:gd name="connsiteY0" fmla="*/ 2071847 h 2071847"/>
              <a:gd name="connsiteX1" fmla="*/ 3218889 w 3218889"/>
              <a:gd name="connsiteY1" fmla="*/ 0 h 2071847"/>
              <a:gd name="connsiteX0" fmla="*/ 0 w 3218889"/>
              <a:gd name="connsiteY0" fmla="*/ 2071847 h 2071847"/>
              <a:gd name="connsiteX1" fmla="*/ 3218889 w 3218889"/>
              <a:gd name="connsiteY1" fmla="*/ 0 h 2071847"/>
              <a:gd name="connsiteX0" fmla="*/ 0 w 2718146"/>
              <a:gd name="connsiteY0" fmla="*/ 2093619 h 2093619"/>
              <a:gd name="connsiteX1" fmla="*/ 2718146 w 2718146"/>
              <a:gd name="connsiteY1" fmla="*/ 0 h 2093619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1201454 w 2587518"/>
              <a:gd name="connsiteY1" fmla="*/ 671768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1201454 w 2587518"/>
              <a:gd name="connsiteY1" fmla="*/ 671768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1201454 w 2587518"/>
              <a:gd name="connsiteY1" fmla="*/ 671768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974824 w 2587518"/>
              <a:gd name="connsiteY1" fmla="*/ 532972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974824 w 2587518"/>
              <a:gd name="connsiteY1" fmla="*/ 532972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974824 w 2587518"/>
              <a:gd name="connsiteY1" fmla="*/ 532972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817382 w 2587518"/>
              <a:gd name="connsiteY1" fmla="*/ 455371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817382 w 2587518"/>
              <a:gd name="connsiteY1" fmla="*/ 455371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1235974 w 2583763"/>
              <a:gd name="connsiteY1" fmla="*/ 874073 h 1638097"/>
              <a:gd name="connsiteX2" fmla="*/ 2583763 w 2583763"/>
              <a:gd name="connsiteY2" fmla="*/ 0 h 1638097"/>
              <a:gd name="connsiteX0" fmla="*/ 0 w 2583763"/>
              <a:gd name="connsiteY0" fmla="*/ 1638097 h 1638097"/>
              <a:gd name="connsiteX1" fmla="*/ 187633 w 2583763"/>
              <a:gd name="connsiteY1" fmla="*/ 712098 h 1638097"/>
              <a:gd name="connsiteX2" fmla="*/ 2583763 w 2583763"/>
              <a:gd name="connsiteY2" fmla="*/ 0 h 1638097"/>
              <a:gd name="connsiteX0" fmla="*/ 0 w 2583763"/>
              <a:gd name="connsiteY0" fmla="*/ 1638097 h 1638097"/>
              <a:gd name="connsiteX1" fmla="*/ 187633 w 2583763"/>
              <a:gd name="connsiteY1" fmla="*/ 712098 h 1638097"/>
              <a:gd name="connsiteX2" fmla="*/ 2583763 w 2583763"/>
              <a:gd name="connsiteY2" fmla="*/ 0 h 1638097"/>
              <a:gd name="connsiteX0" fmla="*/ 528807 w 3112570"/>
              <a:gd name="connsiteY0" fmla="*/ 1638097 h 1638097"/>
              <a:gd name="connsiteX1" fmla="*/ 0 w 3112570"/>
              <a:gd name="connsiteY1" fmla="*/ 949123 h 1638097"/>
              <a:gd name="connsiteX2" fmla="*/ 3112570 w 3112570"/>
              <a:gd name="connsiteY2" fmla="*/ 0 h 1638097"/>
              <a:gd name="connsiteX0" fmla="*/ 965690 w 3112570"/>
              <a:gd name="connsiteY0" fmla="*/ 1586070 h 1586070"/>
              <a:gd name="connsiteX1" fmla="*/ 0 w 3112570"/>
              <a:gd name="connsiteY1" fmla="*/ 949123 h 1586070"/>
              <a:gd name="connsiteX2" fmla="*/ 3112570 w 3112570"/>
              <a:gd name="connsiteY2" fmla="*/ 0 h 1586070"/>
              <a:gd name="connsiteX0" fmla="*/ 965690 w 3112570"/>
              <a:gd name="connsiteY0" fmla="*/ 1586070 h 1586070"/>
              <a:gd name="connsiteX1" fmla="*/ 0 w 3112570"/>
              <a:gd name="connsiteY1" fmla="*/ 949123 h 1586070"/>
              <a:gd name="connsiteX2" fmla="*/ 3112570 w 3112570"/>
              <a:gd name="connsiteY2" fmla="*/ 0 h 1586070"/>
              <a:gd name="connsiteX0" fmla="*/ 965690 w 3112570"/>
              <a:gd name="connsiteY0" fmla="*/ 1586070 h 1586070"/>
              <a:gd name="connsiteX1" fmla="*/ 0 w 3112570"/>
              <a:gd name="connsiteY1" fmla="*/ 949123 h 1586070"/>
              <a:gd name="connsiteX2" fmla="*/ 3112570 w 3112570"/>
              <a:gd name="connsiteY2" fmla="*/ 0 h 1586070"/>
              <a:gd name="connsiteX0" fmla="*/ 965690 w 3112570"/>
              <a:gd name="connsiteY0" fmla="*/ 1586070 h 1586070"/>
              <a:gd name="connsiteX1" fmla="*/ 0 w 3112570"/>
              <a:gd name="connsiteY1" fmla="*/ 949123 h 1586070"/>
              <a:gd name="connsiteX2" fmla="*/ 3112570 w 3112570"/>
              <a:gd name="connsiteY2" fmla="*/ 0 h 1586070"/>
              <a:gd name="connsiteX0" fmla="*/ 965690 w 3112570"/>
              <a:gd name="connsiteY0" fmla="*/ 1586070 h 1586070"/>
              <a:gd name="connsiteX1" fmla="*/ 0 w 3112570"/>
              <a:gd name="connsiteY1" fmla="*/ 949123 h 1586070"/>
              <a:gd name="connsiteX2" fmla="*/ 3112570 w 3112570"/>
              <a:gd name="connsiteY2" fmla="*/ 0 h 1586070"/>
              <a:gd name="connsiteX0" fmla="*/ 528604 w 2675484"/>
              <a:gd name="connsiteY0" fmla="*/ 1586070 h 1586070"/>
              <a:gd name="connsiteX1" fmla="*/ 0 w 2675484"/>
              <a:gd name="connsiteY1" fmla="*/ 958703 h 1586070"/>
              <a:gd name="connsiteX2" fmla="*/ 2675484 w 2675484"/>
              <a:gd name="connsiteY2" fmla="*/ 0 h 1586070"/>
              <a:gd name="connsiteX0" fmla="*/ 528604 w 2675484"/>
              <a:gd name="connsiteY0" fmla="*/ 1586070 h 1586070"/>
              <a:gd name="connsiteX1" fmla="*/ 0 w 2675484"/>
              <a:gd name="connsiteY1" fmla="*/ 958703 h 1586070"/>
              <a:gd name="connsiteX2" fmla="*/ 2675484 w 2675484"/>
              <a:gd name="connsiteY2" fmla="*/ 0 h 1586070"/>
              <a:gd name="connsiteX0" fmla="*/ 528604 w 2675484"/>
              <a:gd name="connsiteY0" fmla="*/ 1586070 h 1586070"/>
              <a:gd name="connsiteX1" fmla="*/ 0 w 2675484"/>
              <a:gd name="connsiteY1" fmla="*/ 958703 h 1586070"/>
              <a:gd name="connsiteX2" fmla="*/ 2675484 w 2675484"/>
              <a:gd name="connsiteY2" fmla="*/ 0 h 1586070"/>
              <a:gd name="connsiteX0" fmla="*/ 528604 w 2675484"/>
              <a:gd name="connsiteY0" fmla="*/ 1586070 h 1586070"/>
              <a:gd name="connsiteX1" fmla="*/ 0 w 2675484"/>
              <a:gd name="connsiteY1" fmla="*/ 958703 h 1586070"/>
              <a:gd name="connsiteX2" fmla="*/ 2675484 w 2675484"/>
              <a:gd name="connsiteY2" fmla="*/ 0 h 1586070"/>
              <a:gd name="connsiteX0" fmla="*/ 528604 w 2675484"/>
              <a:gd name="connsiteY0" fmla="*/ 1586070 h 1586070"/>
              <a:gd name="connsiteX1" fmla="*/ 0 w 2675484"/>
              <a:gd name="connsiteY1" fmla="*/ 958703 h 1586070"/>
              <a:gd name="connsiteX2" fmla="*/ 2675484 w 2675484"/>
              <a:gd name="connsiteY2" fmla="*/ 0 h 1586070"/>
              <a:gd name="connsiteX0" fmla="*/ 528604 w 2675484"/>
              <a:gd name="connsiteY0" fmla="*/ 1586070 h 1586070"/>
              <a:gd name="connsiteX1" fmla="*/ 0 w 2675484"/>
              <a:gd name="connsiteY1" fmla="*/ 958703 h 1586070"/>
              <a:gd name="connsiteX2" fmla="*/ 2675484 w 2675484"/>
              <a:gd name="connsiteY2" fmla="*/ 0 h 1586070"/>
              <a:gd name="connsiteX0" fmla="*/ 528604 w 2555315"/>
              <a:gd name="connsiteY0" fmla="*/ 1650551 h 1650551"/>
              <a:gd name="connsiteX1" fmla="*/ 0 w 2555315"/>
              <a:gd name="connsiteY1" fmla="*/ 1023184 h 1650551"/>
              <a:gd name="connsiteX2" fmla="*/ 2555316 w 2555315"/>
              <a:gd name="connsiteY2" fmla="*/ 0 h 1650551"/>
              <a:gd name="connsiteX0" fmla="*/ 528604 w 2123225"/>
              <a:gd name="connsiteY0" fmla="*/ 1533658 h 1533658"/>
              <a:gd name="connsiteX1" fmla="*/ 0 w 2123225"/>
              <a:gd name="connsiteY1" fmla="*/ 906291 h 1533658"/>
              <a:gd name="connsiteX2" fmla="*/ 2123224 w 2123225"/>
              <a:gd name="connsiteY2" fmla="*/ 0 h 1533658"/>
              <a:gd name="connsiteX0" fmla="*/ 555281 w 2149901"/>
              <a:gd name="connsiteY0" fmla="*/ 1533658 h 1533658"/>
              <a:gd name="connsiteX1" fmla="*/ 26677 w 2149901"/>
              <a:gd name="connsiteY1" fmla="*/ 906291 h 1533658"/>
              <a:gd name="connsiteX2" fmla="*/ 2149901 w 2149901"/>
              <a:gd name="connsiteY2" fmla="*/ 0 h 1533658"/>
              <a:gd name="connsiteX0" fmla="*/ 529576 w 2124196"/>
              <a:gd name="connsiteY0" fmla="*/ 1533658 h 1533658"/>
              <a:gd name="connsiteX1" fmla="*/ 972 w 2124196"/>
              <a:gd name="connsiteY1" fmla="*/ 906291 h 1533658"/>
              <a:gd name="connsiteX2" fmla="*/ 2124196 w 2124196"/>
              <a:gd name="connsiteY2" fmla="*/ 0 h 1533658"/>
              <a:gd name="connsiteX0" fmla="*/ 820592 w 2415212"/>
              <a:gd name="connsiteY0" fmla="*/ 1533658 h 1533658"/>
              <a:gd name="connsiteX1" fmla="*/ 799 w 2415212"/>
              <a:gd name="connsiteY1" fmla="*/ 961511 h 1533658"/>
              <a:gd name="connsiteX2" fmla="*/ 2415212 w 2415212"/>
              <a:gd name="connsiteY2" fmla="*/ 0 h 1533658"/>
              <a:gd name="connsiteX0" fmla="*/ 766530 w 2361150"/>
              <a:gd name="connsiteY0" fmla="*/ 1533658 h 1533658"/>
              <a:gd name="connsiteX1" fmla="*/ 828 w 2361150"/>
              <a:gd name="connsiteY1" fmla="*/ 938477 h 1533658"/>
              <a:gd name="connsiteX2" fmla="*/ 2361150 w 2361150"/>
              <a:gd name="connsiteY2" fmla="*/ 0 h 1533658"/>
              <a:gd name="connsiteX0" fmla="*/ 620916 w 2215536"/>
              <a:gd name="connsiteY0" fmla="*/ 1533658 h 1533658"/>
              <a:gd name="connsiteX1" fmla="*/ 910 w 2215536"/>
              <a:gd name="connsiteY1" fmla="*/ 941670 h 1533658"/>
              <a:gd name="connsiteX2" fmla="*/ 2215536 w 2215536"/>
              <a:gd name="connsiteY2" fmla="*/ 0 h 1533658"/>
              <a:gd name="connsiteX0" fmla="*/ 550538 w 2300030"/>
              <a:gd name="connsiteY0" fmla="*/ 1579756 h 1579756"/>
              <a:gd name="connsiteX1" fmla="*/ 85404 w 2300030"/>
              <a:gd name="connsiteY1" fmla="*/ 941670 h 1579756"/>
              <a:gd name="connsiteX2" fmla="*/ 2300030 w 2300030"/>
              <a:gd name="connsiteY2" fmla="*/ 0 h 1579756"/>
              <a:gd name="connsiteX0" fmla="*/ 371797 w 2352455"/>
              <a:gd name="connsiteY0" fmla="*/ 1444610 h 1444610"/>
              <a:gd name="connsiteX1" fmla="*/ 137829 w 2352455"/>
              <a:gd name="connsiteY1" fmla="*/ 941670 h 1444610"/>
              <a:gd name="connsiteX2" fmla="*/ 2352455 w 2352455"/>
              <a:gd name="connsiteY2" fmla="*/ 0 h 1444610"/>
              <a:gd name="connsiteX0" fmla="*/ 485609 w 2466267"/>
              <a:gd name="connsiteY0" fmla="*/ 1444610 h 1444610"/>
              <a:gd name="connsiteX1" fmla="*/ 112942 w 2466267"/>
              <a:gd name="connsiteY1" fmla="*/ 860582 h 1444610"/>
              <a:gd name="connsiteX2" fmla="*/ 2466267 w 2466267"/>
              <a:gd name="connsiteY2" fmla="*/ 0 h 1444610"/>
              <a:gd name="connsiteX0" fmla="*/ 398095 w 1042634"/>
              <a:gd name="connsiteY0" fmla="*/ 1045468 h 1045468"/>
              <a:gd name="connsiteX1" fmla="*/ 25428 w 1042634"/>
              <a:gd name="connsiteY1" fmla="*/ 461440 h 1045468"/>
              <a:gd name="connsiteX2" fmla="*/ 1042633 w 1042634"/>
              <a:gd name="connsiteY2" fmla="*/ 0 h 1045468"/>
              <a:gd name="connsiteX0" fmla="*/ 206551 w 1105541"/>
              <a:gd name="connsiteY0" fmla="*/ 901994 h 901994"/>
              <a:gd name="connsiteX1" fmla="*/ 88336 w 1105541"/>
              <a:gd name="connsiteY1" fmla="*/ 461440 h 901994"/>
              <a:gd name="connsiteX2" fmla="*/ 1105541 w 1105541"/>
              <a:gd name="connsiteY2" fmla="*/ 0 h 901994"/>
              <a:gd name="connsiteX0" fmla="*/ 394708 w 1293698"/>
              <a:gd name="connsiteY0" fmla="*/ 901994 h 901994"/>
              <a:gd name="connsiteX1" fmla="*/ 42660 w 1293698"/>
              <a:gd name="connsiteY1" fmla="*/ 455325 h 901994"/>
              <a:gd name="connsiteX2" fmla="*/ 1293698 w 1293698"/>
              <a:gd name="connsiteY2" fmla="*/ 0 h 901994"/>
              <a:gd name="connsiteX0" fmla="*/ 381517 w 1067831"/>
              <a:gd name="connsiteY0" fmla="*/ 907130 h 907130"/>
              <a:gd name="connsiteX1" fmla="*/ 29469 w 1067831"/>
              <a:gd name="connsiteY1" fmla="*/ 460461 h 907130"/>
              <a:gd name="connsiteX2" fmla="*/ 1067831 w 1067831"/>
              <a:gd name="connsiteY2" fmla="*/ 0 h 90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7831" h="907130">
                <a:moveTo>
                  <a:pt x="381517" y="907130"/>
                </a:moveTo>
                <a:cubicBezTo>
                  <a:pt x="155126" y="771146"/>
                  <a:pt x="-84917" y="611649"/>
                  <a:pt x="29469" y="460461"/>
                </a:cubicBezTo>
                <a:cubicBezTo>
                  <a:pt x="143855" y="309273"/>
                  <a:pt x="221962" y="270014"/>
                  <a:pt x="1067831" y="0"/>
                </a:cubicBezTo>
              </a:path>
            </a:pathLst>
          </a:custGeom>
          <a:noFill/>
          <a:ln w="190500" cap="rnd" cmpd="sng">
            <a:gradFill flip="none" rotWithShape="1">
              <a:gsLst>
                <a:gs pos="0">
                  <a:srgbClr val="6E0072"/>
                </a:gs>
                <a:gs pos="59000">
                  <a:srgbClr val="FF24CB"/>
                </a:gs>
                <a:gs pos="77000">
                  <a:srgbClr val="FFA3E9"/>
                </a:gs>
              </a:gsLst>
              <a:lin ang="16200000" scaled="1"/>
              <a:tileRect/>
            </a:gradFill>
            <a:round/>
            <a:tailEnd type="stealt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786475"/>
                      <a:gd name="connsiteY0" fmla="*/ 2060124 h 2060124"/>
                      <a:gd name="connsiteX1" fmla="*/ 2786475 w 2786475"/>
                      <a:gd name="connsiteY1" fmla="*/ 0 h 20601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786475" h="2060124" extrusionOk="0">
                        <a:moveTo>
                          <a:pt x="0" y="2060124"/>
                        </a:moveTo>
                        <a:cubicBezTo>
                          <a:pt x="526135" y="903334"/>
                          <a:pt x="1619677" y="116834"/>
                          <a:pt x="2786475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0" name="Freeform 369">
            <a:extLst>
              <a:ext uri="{FF2B5EF4-FFF2-40B4-BE49-F238E27FC236}">
                <a16:creationId xmlns:a16="http://schemas.microsoft.com/office/drawing/2014/main" id="{93CE07CA-3D2F-BFC8-A6B0-A7918E933023}"/>
              </a:ext>
            </a:extLst>
          </p:cNvPr>
          <p:cNvSpPr/>
          <p:nvPr/>
        </p:nvSpPr>
        <p:spPr>
          <a:xfrm rot="2339679">
            <a:off x="6091067" y="4124103"/>
            <a:ext cx="478016" cy="1400505"/>
          </a:xfrm>
          <a:custGeom>
            <a:avLst/>
            <a:gdLst>
              <a:gd name="connsiteX0" fmla="*/ 0 w 3546763"/>
              <a:gd name="connsiteY0" fmla="*/ 1717964 h 1717964"/>
              <a:gd name="connsiteX1" fmla="*/ 3546763 w 3546763"/>
              <a:gd name="connsiteY1" fmla="*/ 0 h 1717964"/>
              <a:gd name="connsiteX0" fmla="*/ 0 w 3546763"/>
              <a:gd name="connsiteY0" fmla="*/ 1717964 h 1717964"/>
              <a:gd name="connsiteX1" fmla="*/ 3546763 w 3546763"/>
              <a:gd name="connsiteY1" fmla="*/ 0 h 1717964"/>
              <a:gd name="connsiteX0" fmla="*/ 0 w 3546763"/>
              <a:gd name="connsiteY0" fmla="*/ 1720455 h 1720455"/>
              <a:gd name="connsiteX1" fmla="*/ 3546763 w 3546763"/>
              <a:gd name="connsiteY1" fmla="*/ 2491 h 1720455"/>
              <a:gd name="connsiteX0" fmla="*/ 0 w 3546763"/>
              <a:gd name="connsiteY0" fmla="*/ 1720455 h 1720455"/>
              <a:gd name="connsiteX1" fmla="*/ 3546763 w 3546763"/>
              <a:gd name="connsiteY1" fmla="*/ 2491 h 1720455"/>
              <a:gd name="connsiteX0" fmla="*/ 0 w 3546763"/>
              <a:gd name="connsiteY0" fmla="*/ 1692802 h 1692802"/>
              <a:gd name="connsiteX1" fmla="*/ 3546763 w 3546763"/>
              <a:gd name="connsiteY1" fmla="*/ 2547 h 1692802"/>
              <a:gd name="connsiteX0" fmla="*/ 0 w 3546763"/>
              <a:gd name="connsiteY0" fmla="*/ 1694063 h 1694063"/>
              <a:gd name="connsiteX1" fmla="*/ 3546763 w 3546763"/>
              <a:gd name="connsiteY1" fmla="*/ 3808 h 1694063"/>
              <a:gd name="connsiteX0" fmla="*/ 0 w 2786475"/>
              <a:gd name="connsiteY0" fmla="*/ 2062762 h 2062762"/>
              <a:gd name="connsiteX1" fmla="*/ 2786475 w 2786475"/>
              <a:gd name="connsiteY1" fmla="*/ 2638 h 2062762"/>
              <a:gd name="connsiteX0" fmla="*/ 0 w 2786475"/>
              <a:gd name="connsiteY0" fmla="*/ 2063115 h 2063115"/>
              <a:gd name="connsiteX1" fmla="*/ 2786475 w 2786475"/>
              <a:gd name="connsiteY1" fmla="*/ 2991 h 2063115"/>
              <a:gd name="connsiteX0" fmla="*/ 0 w 2786475"/>
              <a:gd name="connsiteY0" fmla="*/ 2060124 h 2060124"/>
              <a:gd name="connsiteX1" fmla="*/ 2786475 w 2786475"/>
              <a:gd name="connsiteY1" fmla="*/ 0 h 2060124"/>
              <a:gd name="connsiteX0" fmla="*/ 0 w 2786475"/>
              <a:gd name="connsiteY0" fmla="*/ 2060124 h 2060124"/>
              <a:gd name="connsiteX1" fmla="*/ 2786475 w 2786475"/>
              <a:gd name="connsiteY1" fmla="*/ 0 h 2060124"/>
              <a:gd name="connsiteX0" fmla="*/ 0 w 2786475"/>
              <a:gd name="connsiteY0" fmla="*/ 2060124 h 2060124"/>
              <a:gd name="connsiteX1" fmla="*/ 2786475 w 2786475"/>
              <a:gd name="connsiteY1" fmla="*/ 0 h 2060124"/>
              <a:gd name="connsiteX0" fmla="*/ 0 w 2856814"/>
              <a:gd name="connsiteY0" fmla="*/ 1919447 h 1919447"/>
              <a:gd name="connsiteX1" fmla="*/ 2856814 w 2856814"/>
              <a:gd name="connsiteY1" fmla="*/ 0 h 1919447"/>
              <a:gd name="connsiteX0" fmla="*/ 0 w 3110032"/>
              <a:gd name="connsiteY0" fmla="*/ 1919447 h 1919447"/>
              <a:gd name="connsiteX1" fmla="*/ 3110032 w 3110032"/>
              <a:gd name="connsiteY1" fmla="*/ 0 h 1919447"/>
              <a:gd name="connsiteX0" fmla="*/ 0 w 3458375"/>
              <a:gd name="connsiteY0" fmla="*/ 2855618 h 2855618"/>
              <a:gd name="connsiteX1" fmla="*/ 3458375 w 3458375"/>
              <a:gd name="connsiteY1" fmla="*/ 0 h 2855618"/>
              <a:gd name="connsiteX0" fmla="*/ 0 w 4176832"/>
              <a:gd name="connsiteY0" fmla="*/ 2724989 h 2724989"/>
              <a:gd name="connsiteX1" fmla="*/ 4176832 w 4176832"/>
              <a:gd name="connsiteY1" fmla="*/ 0 h 2724989"/>
              <a:gd name="connsiteX0" fmla="*/ 0 w 3654318"/>
              <a:gd name="connsiteY0" fmla="*/ 2659675 h 2659675"/>
              <a:gd name="connsiteX1" fmla="*/ 3654318 w 3654318"/>
              <a:gd name="connsiteY1" fmla="*/ 0 h 2659675"/>
              <a:gd name="connsiteX0" fmla="*/ 0 w 3654318"/>
              <a:gd name="connsiteY0" fmla="*/ 2376647 h 2376647"/>
              <a:gd name="connsiteX1" fmla="*/ 3654318 w 3654318"/>
              <a:gd name="connsiteY1" fmla="*/ 0 h 2376647"/>
              <a:gd name="connsiteX0" fmla="*/ 0 w 3218889"/>
              <a:gd name="connsiteY0" fmla="*/ 2071847 h 2071847"/>
              <a:gd name="connsiteX1" fmla="*/ 3218889 w 3218889"/>
              <a:gd name="connsiteY1" fmla="*/ 0 h 2071847"/>
              <a:gd name="connsiteX0" fmla="*/ 0 w 3218889"/>
              <a:gd name="connsiteY0" fmla="*/ 2071847 h 2071847"/>
              <a:gd name="connsiteX1" fmla="*/ 3218889 w 3218889"/>
              <a:gd name="connsiteY1" fmla="*/ 0 h 2071847"/>
              <a:gd name="connsiteX0" fmla="*/ 0 w 3218889"/>
              <a:gd name="connsiteY0" fmla="*/ 2071847 h 2071847"/>
              <a:gd name="connsiteX1" fmla="*/ 3218889 w 3218889"/>
              <a:gd name="connsiteY1" fmla="*/ 0 h 2071847"/>
              <a:gd name="connsiteX0" fmla="*/ 0 w 2718146"/>
              <a:gd name="connsiteY0" fmla="*/ 2093619 h 2093619"/>
              <a:gd name="connsiteX1" fmla="*/ 2718146 w 2718146"/>
              <a:gd name="connsiteY1" fmla="*/ 0 h 2093619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1201454 w 2587518"/>
              <a:gd name="connsiteY1" fmla="*/ 671768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1201454 w 2587518"/>
              <a:gd name="connsiteY1" fmla="*/ 671768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1201454 w 2587518"/>
              <a:gd name="connsiteY1" fmla="*/ 671768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974824 w 2587518"/>
              <a:gd name="connsiteY1" fmla="*/ 532972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974824 w 2587518"/>
              <a:gd name="connsiteY1" fmla="*/ 532972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974824 w 2587518"/>
              <a:gd name="connsiteY1" fmla="*/ 532972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817382 w 2587518"/>
              <a:gd name="connsiteY1" fmla="*/ 455371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817382 w 2587518"/>
              <a:gd name="connsiteY1" fmla="*/ 455371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1235974 w 2583763"/>
              <a:gd name="connsiteY1" fmla="*/ 874073 h 1638097"/>
              <a:gd name="connsiteX2" fmla="*/ 2583763 w 2583763"/>
              <a:gd name="connsiteY2" fmla="*/ 0 h 1638097"/>
              <a:gd name="connsiteX0" fmla="*/ 0 w 2583763"/>
              <a:gd name="connsiteY0" fmla="*/ 1638097 h 1638097"/>
              <a:gd name="connsiteX1" fmla="*/ 187633 w 2583763"/>
              <a:gd name="connsiteY1" fmla="*/ 712098 h 1638097"/>
              <a:gd name="connsiteX2" fmla="*/ 2583763 w 2583763"/>
              <a:gd name="connsiteY2" fmla="*/ 0 h 1638097"/>
              <a:gd name="connsiteX0" fmla="*/ 0 w 2583763"/>
              <a:gd name="connsiteY0" fmla="*/ 1638097 h 1638097"/>
              <a:gd name="connsiteX1" fmla="*/ 187633 w 2583763"/>
              <a:gd name="connsiteY1" fmla="*/ 712098 h 1638097"/>
              <a:gd name="connsiteX2" fmla="*/ 2583763 w 2583763"/>
              <a:gd name="connsiteY2" fmla="*/ 0 h 1638097"/>
              <a:gd name="connsiteX0" fmla="*/ 528807 w 3112570"/>
              <a:gd name="connsiteY0" fmla="*/ 1638097 h 1638097"/>
              <a:gd name="connsiteX1" fmla="*/ 0 w 3112570"/>
              <a:gd name="connsiteY1" fmla="*/ 949123 h 1638097"/>
              <a:gd name="connsiteX2" fmla="*/ 3112570 w 3112570"/>
              <a:gd name="connsiteY2" fmla="*/ 0 h 1638097"/>
              <a:gd name="connsiteX0" fmla="*/ 965690 w 3112570"/>
              <a:gd name="connsiteY0" fmla="*/ 1586070 h 1586070"/>
              <a:gd name="connsiteX1" fmla="*/ 0 w 3112570"/>
              <a:gd name="connsiteY1" fmla="*/ 949123 h 1586070"/>
              <a:gd name="connsiteX2" fmla="*/ 3112570 w 3112570"/>
              <a:gd name="connsiteY2" fmla="*/ 0 h 1586070"/>
              <a:gd name="connsiteX0" fmla="*/ 965690 w 3112570"/>
              <a:gd name="connsiteY0" fmla="*/ 1586070 h 1586070"/>
              <a:gd name="connsiteX1" fmla="*/ 0 w 3112570"/>
              <a:gd name="connsiteY1" fmla="*/ 949123 h 1586070"/>
              <a:gd name="connsiteX2" fmla="*/ 3112570 w 3112570"/>
              <a:gd name="connsiteY2" fmla="*/ 0 h 1586070"/>
              <a:gd name="connsiteX0" fmla="*/ 965690 w 3112570"/>
              <a:gd name="connsiteY0" fmla="*/ 1586070 h 1586070"/>
              <a:gd name="connsiteX1" fmla="*/ 0 w 3112570"/>
              <a:gd name="connsiteY1" fmla="*/ 949123 h 1586070"/>
              <a:gd name="connsiteX2" fmla="*/ 3112570 w 3112570"/>
              <a:gd name="connsiteY2" fmla="*/ 0 h 1586070"/>
              <a:gd name="connsiteX0" fmla="*/ 965690 w 3112570"/>
              <a:gd name="connsiteY0" fmla="*/ 1586070 h 1586070"/>
              <a:gd name="connsiteX1" fmla="*/ 0 w 3112570"/>
              <a:gd name="connsiteY1" fmla="*/ 949123 h 1586070"/>
              <a:gd name="connsiteX2" fmla="*/ 3112570 w 3112570"/>
              <a:gd name="connsiteY2" fmla="*/ 0 h 1586070"/>
              <a:gd name="connsiteX0" fmla="*/ 965690 w 3112570"/>
              <a:gd name="connsiteY0" fmla="*/ 1586070 h 1586070"/>
              <a:gd name="connsiteX1" fmla="*/ 0 w 3112570"/>
              <a:gd name="connsiteY1" fmla="*/ 949123 h 1586070"/>
              <a:gd name="connsiteX2" fmla="*/ 3112570 w 3112570"/>
              <a:gd name="connsiteY2" fmla="*/ 0 h 1586070"/>
              <a:gd name="connsiteX0" fmla="*/ 528604 w 2675484"/>
              <a:gd name="connsiteY0" fmla="*/ 1586070 h 1586070"/>
              <a:gd name="connsiteX1" fmla="*/ 0 w 2675484"/>
              <a:gd name="connsiteY1" fmla="*/ 958703 h 1586070"/>
              <a:gd name="connsiteX2" fmla="*/ 2675484 w 2675484"/>
              <a:gd name="connsiteY2" fmla="*/ 0 h 1586070"/>
              <a:gd name="connsiteX0" fmla="*/ 528604 w 2675484"/>
              <a:gd name="connsiteY0" fmla="*/ 1586070 h 1586070"/>
              <a:gd name="connsiteX1" fmla="*/ 0 w 2675484"/>
              <a:gd name="connsiteY1" fmla="*/ 958703 h 1586070"/>
              <a:gd name="connsiteX2" fmla="*/ 2675484 w 2675484"/>
              <a:gd name="connsiteY2" fmla="*/ 0 h 1586070"/>
              <a:gd name="connsiteX0" fmla="*/ 528604 w 2675484"/>
              <a:gd name="connsiteY0" fmla="*/ 1586070 h 1586070"/>
              <a:gd name="connsiteX1" fmla="*/ 0 w 2675484"/>
              <a:gd name="connsiteY1" fmla="*/ 958703 h 1586070"/>
              <a:gd name="connsiteX2" fmla="*/ 2675484 w 2675484"/>
              <a:gd name="connsiteY2" fmla="*/ 0 h 1586070"/>
              <a:gd name="connsiteX0" fmla="*/ 528604 w 2675484"/>
              <a:gd name="connsiteY0" fmla="*/ 1586070 h 1586070"/>
              <a:gd name="connsiteX1" fmla="*/ 0 w 2675484"/>
              <a:gd name="connsiteY1" fmla="*/ 958703 h 1586070"/>
              <a:gd name="connsiteX2" fmla="*/ 2675484 w 2675484"/>
              <a:gd name="connsiteY2" fmla="*/ 0 h 1586070"/>
              <a:gd name="connsiteX0" fmla="*/ 528604 w 2675484"/>
              <a:gd name="connsiteY0" fmla="*/ 1586070 h 1586070"/>
              <a:gd name="connsiteX1" fmla="*/ 0 w 2675484"/>
              <a:gd name="connsiteY1" fmla="*/ 958703 h 1586070"/>
              <a:gd name="connsiteX2" fmla="*/ 2675484 w 2675484"/>
              <a:gd name="connsiteY2" fmla="*/ 0 h 1586070"/>
              <a:gd name="connsiteX0" fmla="*/ 528604 w 2675484"/>
              <a:gd name="connsiteY0" fmla="*/ 1586070 h 1586070"/>
              <a:gd name="connsiteX1" fmla="*/ 0 w 2675484"/>
              <a:gd name="connsiteY1" fmla="*/ 958703 h 1586070"/>
              <a:gd name="connsiteX2" fmla="*/ 2675484 w 2675484"/>
              <a:gd name="connsiteY2" fmla="*/ 0 h 1586070"/>
              <a:gd name="connsiteX0" fmla="*/ 528604 w 2555315"/>
              <a:gd name="connsiteY0" fmla="*/ 1650551 h 1650551"/>
              <a:gd name="connsiteX1" fmla="*/ 0 w 2555315"/>
              <a:gd name="connsiteY1" fmla="*/ 1023184 h 1650551"/>
              <a:gd name="connsiteX2" fmla="*/ 2555316 w 2555315"/>
              <a:gd name="connsiteY2" fmla="*/ 0 h 1650551"/>
              <a:gd name="connsiteX0" fmla="*/ 528604 w 2123225"/>
              <a:gd name="connsiteY0" fmla="*/ 1533658 h 1533658"/>
              <a:gd name="connsiteX1" fmla="*/ 0 w 2123225"/>
              <a:gd name="connsiteY1" fmla="*/ 906291 h 1533658"/>
              <a:gd name="connsiteX2" fmla="*/ 2123224 w 2123225"/>
              <a:gd name="connsiteY2" fmla="*/ 0 h 1533658"/>
              <a:gd name="connsiteX0" fmla="*/ 555281 w 2149901"/>
              <a:gd name="connsiteY0" fmla="*/ 1533658 h 1533658"/>
              <a:gd name="connsiteX1" fmla="*/ 26677 w 2149901"/>
              <a:gd name="connsiteY1" fmla="*/ 906291 h 1533658"/>
              <a:gd name="connsiteX2" fmla="*/ 2149901 w 2149901"/>
              <a:gd name="connsiteY2" fmla="*/ 0 h 1533658"/>
              <a:gd name="connsiteX0" fmla="*/ 529576 w 2124196"/>
              <a:gd name="connsiteY0" fmla="*/ 1533658 h 1533658"/>
              <a:gd name="connsiteX1" fmla="*/ 972 w 2124196"/>
              <a:gd name="connsiteY1" fmla="*/ 906291 h 1533658"/>
              <a:gd name="connsiteX2" fmla="*/ 2124196 w 2124196"/>
              <a:gd name="connsiteY2" fmla="*/ 0 h 1533658"/>
              <a:gd name="connsiteX0" fmla="*/ 820592 w 2415212"/>
              <a:gd name="connsiteY0" fmla="*/ 1533658 h 1533658"/>
              <a:gd name="connsiteX1" fmla="*/ 799 w 2415212"/>
              <a:gd name="connsiteY1" fmla="*/ 961511 h 1533658"/>
              <a:gd name="connsiteX2" fmla="*/ 2415212 w 2415212"/>
              <a:gd name="connsiteY2" fmla="*/ 0 h 1533658"/>
              <a:gd name="connsiteX0" fmla="*/ 766530 w 2361150"/>
              <a:gd name="connsiteY0" fmla="*/ 1533658 h 1533658"/>
              <a:gd name="connsiteX1" fmla="*/ 828 w 2361150"/>
              <a:gd name="connsiteY1" fmla="*/ 938477 h 1533658"/>
              <a:gd name="connsiteX2" fmla="*/ 2361150 w 2361150"/>
              <a:gd name="connsiteY2" fmla="*/ 0 h 1533658"/>
              <a:gd name="connsiteX0" fmla="*/ 620916 w 2215536"/>
              <a:gd name="connsiteY0" fmla="*/ 1533658 h 1533658"/>
              <a:gd name="connsiteX1" fmla="*/ 910 w 2215536"/>
              <a:gd name="connsiteY1" fmla="*/ 941670 h 1533658"/>
              <a:gd name="connsiteX2" fmla="*/ 2215536 w 2215536"/>
              <a:gd name="connsiteY2" fmla="*/ 0 h 1533658"/>
              <a:gd name="connsiteX0" fmla="*/ 550538 w 2300030"/>
              <a:gd name="connsiteY0" fmla="*/ 1579756 h 1579756"/>
              <a:gd name="connsiteX1" fmla="*/ 85404 w 2300030"/>
              <a:gd name="connsiteY1" fmla="*/ 941670 h 1579756"/>
              <a:gd name="connsiteX2" fmla="*/ 2300030 w 2300030"/>
              <a:gd name="connsiteY2" fmla="*/ 0 h 1579756"/>
              <a:gd name="connsiteX0" fmla="*/ 371797 w 2352455"/>
              <a:gd name="connsiteY0" fmla="*/ 1444610 h 1444610"/>
              <a:gd name="connsiteX1" fmla="*/ 137829 w 2352455"/>
              <a:gd name="connsiteY1" fmla="*/ 941670 h 1444610"/>
              <a:gd name="connsiteX2" fmla="*/ 2352455 w 2352455"/>
              <a:gd name="connsiteY2" fmla="*/ 0 h 1444610"/>
              <a:gd name="connsiteX0" fmla="*/ 485609 w 2466267"/>
              <a:gd name="connsiteY0" fmla="*/ 1444610 h 1444610"/>
              <a:gd name="connsiteX1" fmla="*/ 112942 w 2466267"/>
              <a:gd name="connsiteY1" fmla="*/ 860582 h 1444610"/>
              <a:gd name="connsiteX2" fmla="*/ 2466267 w 2466267"/>
              <a:gd name="connsiteY2" fmla="*/ 0 h 1444610"/>
              <a:gd name="connsiteX0" fmla="*/ 398095 w 1042634"/>
              <a:gd name="connsiteY0" fmla="*/ 1045468 h 1045468"/>
              <a:gd name="connsiteX1" fmla="*/ 25428 w 1042634"/>
              <a:gd name="connsiteY1" fmla="*/ 461440 h 1045468"/>
              <a:gd name="connsiteX2" fmla="*/ 1042633 w 1042634"/>
              <a:gd name="connsiteY2" fmla="*/ 0 h 1045468"/>
              <a:gd name="connsiteX0" fmla="*/ 206551 w 1105541"/>
              <a:gd name="connsiteY0" fmla="*/ 901994 h 901994"/>
              <a:gd name="connsiteX1" fmla="*/ 88336 w 1105541"/>
              <a:gd name="connsiteY1" fmla="*/ 461440 h 901994"/>
              <a:gd name="connsiteX2" fmla="*/ 1105541 w 1105541"/>
              <a:gd name="connsiteY2" fmla="*/ 0 h 901994"/>
              <a:gd name="connsiteX0" fmla="*/ 394708 w 1293698"/>
              <a:gd name="connsiteY0" fmla="*/ 901994 h 901994"/>
              <a:gd name="connsiteX1" fmla="*/ 42660 w 1293698"/>
              <a:gd name="connsiteY1" fmla="*/ 455325 h 901994"/>
              <a:gd name="connsiteX2" fmla="*/ 1293698 w 1293698"/>
              <a:gd name="connsiteY2" fmla="*/ 0 h 901994"/>
              <a:gd name="connsiteX0" fmla="*/ 381517 w 1067831"/>
              <a:gd name="connsiteY0" fmla="*/ 907130 h 907130"/>
              <a:gd name="connsiteX1" fmla="*/ 29469 w 1067831"/>
              <a:gd name="connsiteY1" fmla="*/ 460461 h 907130"/>
              <a:gd name="connsiteX2" fmla="*/ 1067831 w 1067831"/>
              <a:gd name="connsiteY2" fmla="*/ 0 h 907130"/>
              <a:gd name="connsiteX0" fmla="*/ 35848 w 847920"/>
              <a:gd name="connsiteY0" fmla="*/ 907130 h 907130"/>
              <a:gd name="connsiteX1" fmla="*/ 839304 w 847920"/>
              <a:gd name="connsiteY1" fmla="*/ 451827 h 907130"/>
              <a:gd name="connsiteX2" fmla="*/ 722162 w 847920"/>
              <a:gd name="connsiteY2" fmla="*/ 0 h 907130"/>
              <a:gd name="connsiteX0" fmla="*/ 55570 w 974327"/>
              <a:gd name="connsiteY0" fmla="*/ 907130 h 907130"/>
              <a:gd name="connsiteX1" fmla="*/ 859026 w 974327"/>
              <a:gd name="connsiteY1" fmla="*/ 451827 h 907130"/>
              <a:gd name="connsiteX2" fmla="*/ 741884 w 974327"/>
              <a:gd name="connsiteY2" fmla="*/ 0 h 907130"/>
              <a:gd name="connsiteX0" fmla="*/ 55570 w 1119841"/>
              <a:gd name="connsiteY0" fmla="*/ 907130 h 907130"/>
              <a:gd name="connsiteX1" fmla="*/ 859026 w 1119841"/>
              <a:gd name="connsiteY1" fmla="*/ 451827 h 907130"/>
              <a:gd name="connsiteX2" fmla="*/ 741884 w 1119841"/>
              <a:gd name="connsiteY2" fmla="*/ 0 h 907130"/>
              <a:gd name="connsiteX0" fmla="*/ 55570 w 1057017"/>
              <a:gd name="connsiteY0" fmla="*/ 907130 h 907130"/>
              <a:gd name="connsiteX1" fmla="*/ 859026 w 1057017"/>
              <a:gd name="connsiteY1" fmla="*/ 451827 h 907130"/>
              <a:gd name="connsiteX2" fmla="*/ 741884 w 1057017"/>
              <a:gd name="connsiteY2" fmla="*/ 0 h 907130"/>
              <a:gd name="connsiteX0" fmla="*/ 55570 w 1031559"/>
              <a:gd name="connsiteY0" fmla="*/ 907130 h 907130"/>
              <a:gd name="connsiteX1" fmla="*/ 859026 w 1031559"/>
              <a:gd name="connsiteY1" fmla="*/ 451827 h 907130"/>
              <a:gd name="connsiteX2" fmla="*/ 741884 w 1031559"/>
              <a:gd name="connsiteY2" fmla="*/ 0 h 90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1559" h="907130">
                <a:moveTo>
                  <a:pt x="55570" y="907130"/>
                </a:moveTo>
                <a:cubicBezTo>
                  <a:pt x="-170821" y="771146"/>
                  <a:pt x="333842" y="702841"/>
                  <a:pt x="859026" y="451827"/>
                </a:cubicBezTo>
                <a:cubicBezTo>
                  <a:pt x="1384210" y="200813"/>
                  <a:pt x="522013" y="199543"/>
                  <a:pt x="741884" y="0"/>
                </a:cubicBezTo>
              </a:path>
            </a:pathLst>
          </a:custGeom>
          <a:noFill/>
          <a:ln w="190500" cap="rnd" cmpd="sng">
            <a:gradFill flip="none" rotWithShape="1">
              <a:gsLst>
                <a:gs pos="0">
                  <a:srgbClr val="6E0072"/>
                </a:gs>
                <a:gs pos="59000">
                  <a:srgbClr val="FF24CB"/>
                </a:gs>
                <a:gs pos="77000">
                  <a:srgbClr val="FFA3E9"/>
                </a:gs>
              </a:gsLst>
              <a:lin ang="16200000" scaled="1"/>
              <a:tileRect/>
            </a:gradFill>
            <a:round/>
            <a:tailEnd type="stealt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786475"/>
                      <a:gd name="connsiteY0" fmla="*/ 2060124 h 2060124"/>
                      <a:gd name="connsiteX1" fmla="*/ 2786475 w 2786475"/>
                      <a:gd name="connsiteY1" fmla="*/ 0 h 20601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786475" h="2060124" extrusionOk="0">
                        <a:moveTo>
                          <a:pt x="0" y="2060124"/>
                        </a:moveTo>
                        <a:cubicBezTo>
                          <a:pt x="526135" y="903334"/>
                          <a:pt x="1619677" y="116834"/>
                          <a:pt x="2786475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1" name="Freeform 370">
            <a:extLst>
              <a:ext uri="{FF2B5EF4-FFF2-40B4-BE49-F238E27FC236}">
                <a16:creationId xmlns:a16="http://schemas.microsoft.com/office/drawing/2014/main" id="{4F0CC12C-9FEE-B1BA-3487-38250C8DA385}"/>
              </a:ext>
            </a:extLst>
          </p:cNvPr>
          <p:cNvSpPr/>
          <p:nvPr/>
        </p:nvSpPr>
        <p:spPr>
          <a:xfrm rot="19260321" flipV="1">
            <a:off x="2851785" y="931842"/>
            <a:ext cx="494824" cy="1400505"/>
          </a:xfrm>
          <a:custGeom>
            <a:avLst/>
            <a:gdLst>
              <a:gd name="connsiteX0" fmla="*/ 0 w 3546763"/>
              <a:gd name="connsiteY0" fmla="*/ 1717964 h 1717964"/>
              <a:gd name="connsiteX1" fmla="*/ 3546763 w 3546763"/>
              <a:gd name="connsiteY1" fmla="*/ 0 h 1717964"/>
              <a:gd name="connsiteX0" fmla="*/ 0 w 3546763"/>
              <a:gd name="connsiteY0" fmla="*/ 1717964 h 1717964"/>
              <a:gd name="connsiteX1" fmla="*/ 3546763 w 3546763"/>
              <a:gd name="connsiteY1" fmla="*/ 0 h 1717964"/>
              <a:gd name="connsiteX0" fmla="*/ 0 w 3546763"/>
              <a:gd name="connsiteY0" fmla="*/ 1720455 h 1720455"/>
              <a:gd name="connsiteX1" fmla="*/ 3546763 w 3546763"/>
              <a:gd name="connsiteY1" fmla="*/ 2491 h 1720455"/>
              <a:gd name="connsiteX0" fmla="*/ 0 w 3546763"/>
              <a:gd name="connsiteY0" fmla="*/ 1720455 h 1720455"/>
              <a:gd name="connsiteX1" fmla="*/ 3546763 w 3546763"/>
              <a:gd name="connsiteY1" fmla="*/ 2491 h 1720455"/>
              <a:gd name="connsiteX0" fmla="*/ 0 w 3546763"/>
              <a:gd name="connsiteY0" fmla="*/ 1692802 h 1692802"/>
              <a:gd name="connsiteX1" fmla="*/ 3546763 w 3546763"/>
              <a:gd name="connsiteY1" fmla="*/ 2547 h 1692802"/>
              <a:gd name="connsiteX0" fmla="*/ 0 w 3546763"/>
              <a:gd name="connsiteY0" fmla="*/ 1694063 h 1694063"/>
              <a:gd name="connsiteX1" fmla="*/ 3546763 w 3546763"/>
              <a:gd name="connsiteY1" fmla="*/ 3808 h 1694063"/>
              <a:gd name="connsiteX0" fmla="*/ 0 w 2786475"/>
              <a:gd name="connsiteY0" fmla="*/ 2062762 h 2062762"/>
              <a:gd name="connsiteX1" fmla="*/ 2786475 w 2786475"/>
              <a:gd name="connsiteY1" fmla="*/ 2638 h 2062762"/>
              <a:gd name="connsiteX0" fmla="*/ 0 w 2786475"/>
              <a:gd name="connsiteY0" fmla="*/ 2063115 h 2063115"/>
              <a:gd name="connsiteX1" fmla="*/ 2786475 w 2786475"/>
              <a:gd name="connsiteY1" fmla="*/ 2991 h 2063115"/>
              <a:gd name="connsiteX0" fmla="*/ 0 w 2786475"/>
              <a:gd name="connsiteY0" fmla="*/ 2060124 h 2060124"/>
              <a:gd name="connsiteX1" fmla="*/ 2786475 w 2786475"/>
              <a:gd name="connsiteY1" fmla="*/ 0 h 2060124"/>
              <a:gd name="connsiteX0" fmla="*/ 0 w 2786475"/>
              <a:gd name="connsiteY0" fmla="*/ 2060124 h 2060124"/>
              <a:gd name="connsiteX1" fmla="*/ 2786475 w 2786475"/>
              <a:gd name="connsiteY1" fmla="*/ 0 h 2060124"/>
              <a:gd name="connsiteX0" fmla="*/ 0 w 2786475"/>
              <a:gd name="connsiteY0" fmla="*/ 2060124 h 2060124"/>
              <a:gd name="connsiteX1" fmla="*/ 2786475 w 2786475"/>
              <a:gd name="connsiteY1" fmla="*/ 0 h 2060124"/>
              <a:gd name="connsiteX0" fmla="*/ 0 w 2856814"/>
              <a:gd name="connsiteY0" fmla="*/ 1919447 h 1919447"/>
              <a:gd name="connsiteX1" fmla="*/ 2856814 w 2856814"/>
              <a:gd name="connsiteY1" fmla="*/ 0 h 1919447"/>
              <a:gd name="connsiteX0" fmla="*/ 0 w 3110032"/>
              <a:gd name="connsiteY0" fmla="*/ 1919447 h 1919447"/>
              <a:gd name="connsiteX1" fmla="*/ 3110032 w 3110032"/>
              <a:gd name="connsiteY1" fmla="*/ 0 h 1919447"/>
              <a:gd name="connsiteX0" fmla="*/ 0 w 3458375"/>
              <a:gd name="connsiteY0" fmla="*/ 2855618 h 2855618"/>
              <a:gd name="connsiteX1" fmla="*/ 3458375 w 3458375"/>
              <a:gd name="connsiteY1" fmla="*/ 0 h 2855618"/>
              <a:gd name="connsiteX0" fmla="*/ 0 w 4176832"/>
              <a:gd name="connsiteY0" fmla="*/ 2724989 h 2724989"/>
              <a:gd name="connsiteX1" fmla="*/ 4176832 w 4176832"/>
              <a:gd name="connsiteY1" fmla="*/ 0 h 2724989"/>
              <a:gd name="connsiteX0" fmla="*/ 0 w 3654318"/>
              <a:gd name="connsiteY0" fmla="*/ 2659675 h 2659675"/>
              <a:gd name="connsiteX1" fmla="*/ 3654318 w 3654318"/>
              <a:gd name="connsiteY1" fmla="*/ 0 h 2659675"/>
              <a:gd name="connsiteX0" fmla="*/ 0 w 3654318"/>
              <a:gd name="connsiteY0" fmla="*/ 2376647 h 2376647"/>
              <a:gd name="connsiteX1" fmla="*/ 3654318 w 3654318"/>
              <a:gd name="connsiteY1" fmla="*/ 0 h 2376647"/>
              <a:gd name="connsiteX0" fmla="*/ 0 w 3218889"/>
              <a:gd name="connsiteY0" fmla="*/ 2071847 h 2071847"/>
              <a:gd name="connsiteX1" fmla="*/ 3218889 w 3218889"/>
              <a:gd name="connsiteY1" fmla="*/ 0 h 2071847"/>
              <a:gd name="connsiteX0" fmla="*/ 0 w 3218889"/>
              <a:gd name="connsiteY0" fmla="*/ 2071847 h 2071847"/>
              <a:gd name="connsiteX1" fmla="*/ 3218889 w 3218889"/>
              <a:gd name="connsiteY1" fmla="*/ 0 h 2071847"/>
              <a:gd name="connsiteX0" fmla="*/ 0 w 3218889"/>
              <a:gd name="connsiteY0" fmla="*/ 2071847 h 2071847"/>
              <a:gd name="connsiteX1" fmla="*/ 3218889 w 3218889"/>
              <a:gd name="connsiteY1" fmla="*/ 0 h 2071847"/>
              <a:gd name="connsiteX0" fmla="*/ 0 w 2718146"/>
              <a:gd name="connsiteY0" fmla="*/ 2093619 h 2093619"/>
              <a:gd name="connsiteX1" fmla="*/ 2718146 w 2718146"/>
              <a:gd name="connsiteY1" fmla="*/ 0 h 2093619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1201454 w 2587518"/>
              <a:gd name="connsiteY1" fmla="*/ 671768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1201454 w 2587518"/>
              <a:gd name="connsiteY1" fmla="*/ 671768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1201454 w 2587518"/>
              <a:gd name="connsiteY1" fmla="*/ 671768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974824 w 2587518"/>
              <a:gd name="connsiteY1" fmla="*/ 532972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974824 w 2587518"/>
              <a:gd name="connsiteY1" fmla="*/ 532972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974824 w 2587518"/>
              <a:gd name="connsiteY1" fmla="*/ 532972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817382 w 2587518"/>
              <a:gd name="connsiteY1" fmla="*/ 455371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817382 w 2587518"/>
              <a:gd name="connsiteY1" fmla="*/ 455371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1235974 w 2583763"/>
              <a:gd name="connsiteY1" fmla="*/ 874073 h 1638097"/>
              <a:gd name="connsiteX2" fmla="*/ 2583763 w 2583763"/>
              <a:gd name="connsiteY2" fmla="*/ 0 h 1638097"/>
              <a:gd name="connsiteX0" fmla="*/ 0 w 2583763"/>
              <a:gd name="connsiteY0" fmla="*/ 1638097 h 1638097"/>
              <a:gd name="connsiteX1" fmla="*/ 187633 w 2583763"/>
              <a:gd name="connsiteY1" fmla="*/ 712098 h 1638097"/>
              <a:gd name="connsiteX2" fmla="*/ 2583763 w 2583763"/>
              <a:gd name="connsiteY2" fmla="*/ 0 h 1638097"/>
              <a:gd name="connsiteX0" fmla="*/ 0 w 2583763"/>
              <a:gd name="connsiteY0" fmla="*/ 1638097 h 1638097"/>
              <a:gd name="connsiteX1" fmla="*/ 187633 w 2583763"/>
              <a:gd name="connsiteY1" fmla="*/ 712098 h 1638097"/>
              <a:gd name="connsiteX2" fmla="*/ 2583763 w 2583763"/>
              <a:gd name="connsiteY2" fmla="*/ 0 h 1638097"/>
              <a:gd name="connsiteX0" fmla="*/ 528807 w 3112570"/>
              <a:gd name="connsiteY0" fmla="*/ 1638097 h 1638097"/>
              <a:gd name="connsiteX1" fmla="*/ 0 w 3112570"/>
              <a:gd name="connsiteY1" fmla="*/ 949123 h 1638097"/>
              <a:gd name="connsiteX2" fmla="*/ 3112570 w 3112570"/>
              <a:gd name="connsiteY2" fmla="*/ 0 h 1638097"/>
              <a:gd name="connsiteX0" fmla="*/ 965690 w 3112570"/>
              <a:gd name="connsiteY0" fmla="*/ 1586070 h 1586070"/>
              <a:gd name="connsiteX1" fmla="*/ 0 w 3112570"/>
              <a:gd name="connsiteY1" fmla="*/ 949123 h 1586070"/>
              <a:gd name="connsiteX2" fmla="*/ 3112570 w 3112570"/>
              <a:gd name="connsiteY2" fmla="*/ 0 h 1586070"/>
              <a:gd name="connsiteX0" fmla="*/ 965690 w 3112570"/>
              <a:gd name="connsiteY0" fmla="*/ 1586070 h 1586070"/>
              <a:gd name="connsiteX1" fmla="*/ 0 w 3112570"/>
              <a:gd name="connsiteY1" fmla="*/ 949123 h 1586070"/>
              <a:gd name="connsiteX2" fmla="*/ 3112570 w 3112570"/>
              <a:gd name="connsiteY2" fmla="*/ 0 h 1586070"/>
              <a:gd name="connsiteX0" fmla="*/ 965690 w 3112570"/>
              <a:gd name="connsiteY0" fmla="*/ 1586070 h 1586070"/>
              <a:gd name="connsiteX1" fmla="*/ 0 w 3112570"/>
              <a:gd name="connsiteY1" fmla="*/ 949123 h 1586070"/>
              <a:gd name="connsiteX2" fmla="*/ 3112570 w 3112570"/>
              <a:gd name="connsiteY2" fmla="*/ 0 h 1586070"/>
              <a:gd name="connsiteX0" fmla="*/ 965690 w 3112570"/>
              <a:gd name="connsiteY0" fmla="*/ 1586070 h 1586070"/>
              <a:gd name="connsiteX1" fmla="*/ 0 w 3112570"/>
              <a:gd name="connsiteY1" fmla="*/ 949123 h 1586070"/>
              <a:gd name="connsiteX2" fmla="*/ 3112570 w 3112570"/>
              <a:gd name="connsiteY2" fmla="*/ 0 h 1586070"/>
              <a:gd name="connsiteX0" fmla="*/ 965690 w 3112570"/>
              <a:gd name="connsiteY0" fmla="*/ 1586070 h 1586070"/>
              <a:gd name="connsiteX1" fmla="*/ 0 w 3112570"/>
              <a:gd name="connsiteY1" fmla="*/ 949123 h 1586070"/>
              <a:gd name="connsiteX2" fmla="*/ 3112570 w 3112570"/>
              <a:gd name="connsiteY2" fmla="*/ 0 h 1586070"/>
              <a:gd name="connsiteX0" fmla="*/ 528604 w 2675484"/>
              <a:gd name="connsiteY0" fmla="*/ 1586070 h 1586070"/>
              <a:gd name="connsiteX1" fmla="*/ 0 w 2675484"/>
              <a:gd name="connsiteY1" fmla="*/ 958703 h 1586070"/>
              <a:gd name="connsiteX2" fmla="*/ 2675484 w 2675484"/>
              <a:gd name="connsiteY2" fmla="*/ 0 h 1586070"/>
              <a:gd name="connsiteX0" fmla="*/ 528604 w 2675484"/>
              <a:gd name="connsiteY0" fmla="*/ 1586070 h 1586070"/>
              <a:gd name="connsiteX1" fmla="*/ 0 w 2675484"/>
              <a:gd name="connsiteY1" fmla="*/ 958703 h 1586070"/>
              <a:gd name="connsiteX2" fmla="*/ 2675484 w 2675484"/>
              <a:gd name="connsiteY2" fmla="*/ 0 h 1586070"/>
              <a:gd name="connsiteX0" fmla="*/ 528604 w 2675484"/>
              <a:gd name="connsiteY0" fmla="*/ 1586070 h 1586070"/>
              <a:gd name="connsiteX1" fmla="*/ 0 w 2675484"/>
              <a:gd name="connsiteY1" fmla="*/ 958703 h 1586070"/>
              <a:gd name="connsiteX2" fmla="*/ 2675484 w 2675484"/>
              <a:gd name="connsiteY2" fmla="*/ 0 h 1586070"/>
              <a:gd name="connsiteX0" fmla="*/ 528604 w 2675484"/>
              <a:gd name="connsiteY0" fmla="*/ 1586070 h 1586070"/>
              <a:gd name="connsiteX1" fmla="*/ 0 w 2675484"/>
              <a:gd name="connsiteY1" fmla="*/ 958703 h 1586070"/>
              <a:gd name="connsiteX2" fmla="*/ 2675484 w 2675484"/>
              <a:gd name="connsiteY2" fmla="*/ 0 h 1586070"/>
              <a:gd name="connsiteX0" fmla="*/ 528604 w 2675484"/>
              <a:gd name="connsiteY0" fmla="*/ 1586070 h 1586070"/>
              <a:gd name="connsiteX1" fmla="*/ 0 w 2675484"/>
              <a:gd name="connsiteY1" fmla="*/ 958703 h 1586070"/>
              <a:gd name="connsiteX2" fmla="*/ 2675484 w 2675484"/>
              <a:gd name="connsiteY2" fmla="*/ 0 h 1586070"/>
              <a:gd name="connsiteX0" fmla="*/ 528604 w 2675484"/>
              <a:gd name="connsiteY0" fmla="*/ 1586070 h 1586070"/>
              <a:gd name="connsiteX1" fmla="*/ 0 w 2675484"/>
              <a:gd name="connsiteY1" fmla="*/ 958703 h 1586070"/>
              <a:gd name="connsiteX2" fmla="*/ 2675484 w 2675484"/>
              <a:gd name="connsiteY2" fmla="*/ 0 h 1586070"/>
              <a:gd name="connsiteX0" fmla="*/ 528604 w 2555315"/>
              <a:gd name="connsiteY0" fmla="*/ 1650551 h 1650551"/>
              <a:gd name="connsiteX1" fmla="*/ 0 w 2555315"/>
              <a:gd name="connsiteY1" fmla="*/ 1023184 h 1650551"/>
              <a:gd name="connsiteX2" fmla="*/ 2555316 w 2555315"/>
              <a:gd name="connsiteY2" fmla="*/ 0 h 1650551"/>
              <a:gd name="connsiteX0" fmla="*/ 528604 w 2123225"/>
              <a:gd name="connsiteY0" fmla="*/ 1533658 h 1533658"/>
              <a:gd name="connsiteX1" fmla="*/ 0 w 2123225"/>
              <a:gd name="connsiteY1" fmla="*/ 906291 h 1533658"/>
              <a:gd name="connsiteX2" fmla="*/ 2123224 w 2123225"/>
              <a:gd name="connsiteY2" fmla="*/ 0 h 1533658"/>
              <a:gd name="connsiteX0" fmla="*/ 555281 w 2149901"/>
              <a:gd name="connsiteY0" fmla="*/ 1533658 h 1533658"/>
              <a:gd name="connsiteX1" fmla="*/ 26677 w 2149901"/>
              <a:gd name="connsiteY1" fmla="*/ 906291 h 1533658"/>
              <a:gd name="connsiteX2" fmla="*/ 2149901 w 2149901"/>
              <a:gd name="connsiteY2" fmla="*/ 0 h 1533658"/>
              <a:gd name="connsiteX0" fmla="*/ 529576 w 2124196"/>
              <a:gd name="connsiteY0" fmla="*/ 1533658 h 1533658"/>
              <a:gd name="connsiteX1" fmla="*/ 972 w 2124196"/>
              <a:gd name="connsiteY1" fmla="*/ 906291 h 1533658"/>
              <a:gd name="connsiteX2" fmla="*/ 2124196 w 2124196"/>
              <a:gd name="connsiteY2" fmla="*/ 0 h 1533658"/>
              <a:gd name="connsiteX0" fmla="*/ 820592 w 2415212"/>
              <a:gd name="connsiteY0" fmla="*/ 1533658 h 1533658"/>
              <a:gd name="connsiteX1" fmla="*/ 799 w 2415212"/>
              <a:gd name="connsiteY1" fmla="*/ 961511 h 1533658"/>
              <a:gd name="connsiteX2" fmla="*/ 2415212 w 2415212"/>
              <a:gd name="connsiteY2" fmla="*/ 0 h 1533658"/>
              <a:gd name="connsiteX0" fmla="*/ 766530 w 2361150"/>
              <a:gd name="connsiteY0" fmla="*/ 1533658 h 1533658"/>
              <a:gd name="connsiteX1" fmla="*/ 828 w 2361150"/>
              <a:gd name="connsiteY1" fmla="*/ 938477 h 1533658"/>
              <a:gd name="connsiteX2" fmla="*/ 2361150 w 2361150"/>
              <a:gd name="connsiteY2" fmla="*/ 0 h 1533658"/>
              <a:gd name="connsiteX0" fmla="*/ 620916 w 2215536"/>
              <a:gd name="connsiteY0" fmla="*/ 1533658 h 1533658"/>
              <a:gd name="connsiteX1" fmla="*/ 910 w 2215536"/>
              <a:gd name="connsiteY1" fmla="*/ 941670 h 1533658"/>
              <a:gd name="connsiteX2" fmla="*/ 2215536 w 2215536"/>
              <a:gd name="connsiteY2" fmla="*/ 0 h 1533658"/>
              <a:gd name="connsiteX0" fmla="*/ 550538 w 2300030"/>
              <a:gd name="connsiteY0" fmla="*/ 1579756 h 1579756"/>
              <a:gd name="connsiteX1" fmla="*/ 85404 w 2300030"/>
              <a:gd name="connsiteY1" fmla="*/ 941670 h 1579756"/>
              <a:gd name="connsiteX2" fmla="*/ 2300030 w 2300030"/>
              <a:gd name="connsiteY2" fmla="*/ 0 h 1579756"/>
              <a:gd name="connsiteX0" fmla="*/ 371797 w 2352455"/>
              <a:gd name="connsiteY0" fmla="*/ 1444610 h 1444610"/>
              <a:gd name="connsiteX1" fmla="*/ 137829 w 2352455"/>
              <a:gd name="connsiteY1" fmla="*/ 941670 h 1444610"/>
              <a:gd name="connsiteX2" fmla="*/ 2352455 w 2352455"/>
              <a:gd name="connsiteY2" fmla="*/ 0 h 1444610"/>
              <a:gd name="connsiteX0" fmla="*/ 485609 w 2466267"/>
              <a:gd name="connsiteY0" fmla="*/ 1444610 h 1444610"/>
              <a:gd name="connsiteX1" fmla="*/ 112942 w 2466267"/>
              <a:gd name="connsiteY1" fmla="*/ 860582 h 1444610"/>
              <a:gd name="connsiteX2" fmla="*/ 2466267 w 2466267"/>
              <a:gd name="connsiteY2" fmla="*/ 0 h 1444610"/>
              <a:gd name="connsiteX0" fmla="*/ 398095 w 1042634"/>
              <a:gd name="connsiteY0" fmla="*/ 1045468 h 1045468"/>
              <a:gd name="connsiteX1" fmla="*/ 25428 w 1042634"/>
              <a:gd name="connsiteY1" fmla="*/ 461440 h 1045468"/>
              <a:gd name="connsiteX2" fmla="*/ 1042633 w 1042634"/>
              <a:gd name="connsiteY2" fmla="*/ 0 h 1045468"/>
              <a:gd name="connsiteX0" fmla="*/ 206551 w 1105541"/>
              <a:gd name="connsiteY0" fmla="*/ 901994 h 901994"/>
              <a:gd name="connsiteX1" fmla="*/ 88336 w 1105541"/>
              <a:gd name="connsiteY1" fmla="*/ 461440 h 901994"/>
              <a:gd name="connsiteX2" fmla="*/ 1105541 w 1105541"/>
              <a:gd name="connsiteY2" fmla="*/ 0 h 901994"/>
              <a:gd name="connsiteX0" fmla="*/ 394708 w 1293698"/>
              <a:gd name="connsiteY0" fmla="*/ 901994 h 901994"/>
              <a:gd name="connsiteX1" fmla="*/ 42660 w 1293698"/>
              <a:gd name="connsiteY1" fmla="*/ 455325 h 901994"/>
              <a:gd name="connsiteX2" fmla="*/ 1293698 w 1293698"/>
              <a:gd name="connsiteY2" fmla="*/ 0 h 901994"/>
              <a:gd name="connsiteX0" fmla="*/ 381517 w 1067831"/>
              <a:gd name="connsiteY0" fmla="*/ 907130 h 907130"/>
              <a:gd name="connsiteX1" fmla="*/ 29469 w 1067831"/>
              <a:gd name="connsiteY1" fmla="*/ 460461 h 907130"/>
              <a:gd name="connsiteX2" fmla="*/ 1067831 w 1067831"/>
              <a:gd name="connsiteY2" fmla="*/ 0 h 90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7831" h="907130">
                <a:moveTo>
                  <a:pt x="381517" y="907130"/>
                </a:moveTo>
                <a:cubicBezTo>
                  <a:pt x="155126" y="771146"/>
                  <a:pt x="-84917" y="611649"/>
                  <a:pt x="29469" y="460461"/>
                </a:cubicBezTo>
                <a:cubicBezTo>
                  <a:pt x="143855" y="309273"/>
                  <a:pt x="221962" y="270014"/>
                  <a:pt x="1067831" y="0"/>
                </a:cubicBezTo>
              </a:path>
            </a:pathLst>
          </a:custGeom>
          <a:noFill/>
          <a:ln w="190500" cap="rnd" cmpd="sng">
            <a:gradFill flip="none" rotWithShape="1">
              <a:gsLst>
                <a:gs pos="0">
                  <a:srgbClr val="6E0072"/>
                </a:gs>
                <a:gs pos="59000">
                  <a:srgbClr val="FF24CB"/>
                </a:gs>
                <a:gs pos="77000">
                  <a:srgbClr val="FFA3E9"/>
                </a:gs>
              </a:gsLst>
              <a:lin ang="16200000" scaled="1"/>
              <a:tileRect/>
            </a:gradFill>
            <a:round/>
            <a:tailEnd type="stealt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786475"/>
                      <a:gd name="connsiteY0" fmla="*/ 2060124 h 2060124"/>
                      <a:gd name="connsiteX1" fmla="*/ 2786475 w 2786475"/>
                      <a:gd name="connsiteY1" fmla="*/ 0 h 20601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786475" h="2060124" extrusionOk="0">
                        <a:moveTo>
                          <a:pt x="0" y="2060124"/>
                        </a:moveTo>
                        <a:cubicBezTo>
                          <a:pt x="526135" y="903334"/>
                          <a:pt x="1619677" y="116834"/>
                          <a:pt x="2786475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2" name="Freeform 371">
            <a:extLst>
              <a:ext uri="{FF2B5EF4-FFF2-40B4-BE49-F238E27FC236}">
                <a16:creationId xmlns:a16="http://schemas.microsoft.com/office/drawing/2014/main" id="{B1FF107D-027C-0356-4F11-2E632CE887D8}"/>
              </a:ext>
            </a:extLst>
          </p:cNvPr>
          <p:cNvSpPr/>
          <p:nvPr/>
        </p:nvSpPr>
        <p:spPr>
          <a:xfrm rot="19260321" flipV="1">
            <a:off x="6074700" y="2236329"/>
            <a:ext cx="478016" cy="1400505"/>
          </a:xfrm>
          <a:custGeom>
            <a:avLst/>
            <a:gdLst>
              <a:gd name="connsiteX0" fmla="*/ 0 w 3546763"/>
              <a:gd name="connsiteY0" fmla="*/ 1717964 h 1717964"/>
              <a:gd name="connsiteX1" fmla="*/ 3546763 w 3546763"/>
              <a:gd name="connsiteY1" fmla="*/ 0 h 1717964"/>
              <a:gd name="connsiteX0" fmla="*/ 0 w 3546763"/>
              <a:gd name="connsiteY0" fmla="*/ 1717964 h 1717964"/>
              <a:gd name="connsiteX1" fmla="*/ 3546763 w 3546763"/>
              <a:gd name="connsiteY1" fmla="*/ 0 h 1717964"/>
              <a:gd name="connsiteX0" fmla="*/ 0 w 3546763"/>
              <a:gd name="connsiteY0" fmla="*/ 1720455 h 1720455"/>
              <a:gd name="connsiteX1" fmla="*/ 3546763 w 3546763"/>
              <a:gd name="connsiteY1" fmla="*/ 2491 h 1720455"/>
              <a:gd name="connsiteX0" fmla="*/ 0 w 3546763"/>
              <a:gd name="connsiteY0" fmla="*/ 1720455 h 1720455"/>
              <a:gd name="connsiteX1" fmla="*/ 3546763 w 3546763"/>
              <a:gd name="connsiteY1" fmla="*/ 2491 h 1720455"/>
              <a:gd name="connsiteX0" fmla="*/ 0 w 3546763"/>
              <a:gd name="connsiteY0" fmla="*/ 1692802 h 1692802"/>
              <a:gd name="connsiteX1" fmla="*/ 3546763 w 3546763"/>
              <a:gd name="connsiteY1" fmla="*/ 2547 h 1692802"/>
              <a:gd name="connsiteX0" fmla="*/ 0 w 3546763"/>
              <a:gd name="connsiteY0" fmla="*/ 1694063 h 1694063"/>
              <a:gd name="connsiteX1" fmla="*/ 3546763 w 3546763"/>
              <a:gd name="connsiteY1" fmla="*/ 3808 h 1694063"/>
              <a:gd name="connsiteX0" fmla="*/ 0 w 2786475"/>
              <a:gd name="connsiteY0" fmla="*/ 2062762 h 2062762"/>
              <a:gd name="connsiteX1" fmla="*/ 2786475 w 2786475"/>
              <a:gd name="connsiteY1" fmla="*/ 2638 h 2062762"/>
              <a:gd name="connsiteX0" fmla="*/ 0 w 2786475"/>
              <a:gd name="connsiteY0" fmla="*/ 2063115 h 2063115"/>
              <a:gd name="connsiteX1" fmla="*/ 2786475 w 2786475"/>
              <a:gd name="connsiteY1" fmla="*/ 2991 h 2063115"/>
              <a:gd name="connsiteX0" fmla="*/ 0 w 2786475"/>
              <a:gd name="connsiteY0" fmla="*/ 2060124 h 2060124"/>
              <a:gd name="connsiteX1" fmla="*/ 2786475 w 2786475"/>
              <a:gd name="connsiteY1" fmla="*/ 0 h 2060124"/>
              <a:gd name="connsiteX0" fmla="*/ 0 w 2786475"/>
              <a:gd name="connsiteY0" fmla="*/ 2060124 h 2060124"/>
              <a:gd name="connsiteX1" fmla="*/ 2786475 w 2786475"/>
              <a:gd name="connsiteY1" fmla="*/ 0 h 2060124"/>
              <a:gd name="connsiteX0" fmla="*/ 0 w 2786475"/>
              <a:gd name="connsiteY0" fmla="*/ 2060124 h 2060124"/>
              <a:gd name="connsiteX1" fmla="*/ 2786475 w 2786475"/>
              <a:gd name="connsiteY1" fmla="*/ 0 h 2060124"/>
              <a:gd name="connsiteX0" fmla="*/ 0 w 2856814"/>
              <a:gd name="connsiteY0" fmla="*/ 1919447 h 1919447"/>
              <a:gd name="connsiteX1" fmla="*/ 2856814 w 2856814"/>
              <a:gd name="connsiteY1" fmla="*/ 0 h 1919447"/>
              <a:gd name="connsiteX0" fmla="*/ 0 w 3110032"/>
              <a:gd name="connsiteY0" fmla="*/ 1919447 h 1919447"/>
              <a:gd name="connsiteX1" fmla="*/ 3110032 w 3110032"/>
              <a:gd name="connsiteY1" fmla="*/ 0 h 1919447"/>
              <a:gd name="connsiteX0" fmla="*/ 0 w 3458375"/>
              <a:gd name="connsiteY0" fmla="*/ 2855618 h 2855618"/>
              <a:gd name="connsiteX1" fmla="*/ 3458375 w 3458375"/>
              <a:gd name="connsiteY1" fmla="*/ 0 h 2855618"/>
              <a:gd name="connsiteX0" fmla="*/ 0 w 4176832"/>
              <a:gd name="connsiteY0" fmla="*/ 2724989 h 2724989"/>
              <a:gd name="connsiteX1" fmla="*/ 4176832 w 4176832"/>
              <a:gd name="connsiteY1" fmla="*/ 0 h 2724989"/>
              <a:gd name="connsiteX0" fmla="*/ 0 w 3654318"/>
              <a:gd name="connsiteY0" fmla="*/ 2659675 h 2659675"/>
              <a:gd name="connsiteX1" fmla="*/ 3654318 w 3654318"/>
              <a:gd name="connsiteY1" fmla="*/ 0 h 2659675"/>
              <a:gd name="connsiteX0" fmla="*/ 0 w 3654318"/>
              <a:gd name="connsiteY0" fmla="*/ 2376647 h 2376647"/>
              <a:gd name="connsiteX1" fmla="*/ 3654318 w 3654318"/>
              <a:gd name="connsiteY1" fmla="*/ 0 h 2376647"/>
              <a:gd name="connsiteX0" fmla="*/ 0 w 3218889"/>
              <a:gd name="connsiteY0" fmla="*/ 2071847 h 2071847"/>
              <a:gd name="connsiteX1" fmla="*/ 3218889 w 3218889"/>
              <a:gd name="connsiteY1" fmla="*/ 0 h 2071847"/>
              <a:gd name="connsiteX0" fmla="*/ 0 w 3218889"/>
              <a:gd name="connsiteY0" fmla="*/ 2071847 h 2071847"/>
              <a:gd name="connsiteX1" fmla="*/ 3218889 w 3218889"/>
              <a:gd name="connsiteY1" fmla="*/ 0 h 2071847"/>
              <a:gd name="connsiteX0" fmla="*/ 0 w 3218889"/>
              <a:gd name="connsiteY0" fmla="*/ 2071847 h 2071847"/>
              <a:gd name="connsiteX1" fmla="*/ 3218889 w 3218889"/>
              <a:gd name="connsiteY1" fmla="*/ 0 h 2071847"/>
              <a:gd name="connsiteX0" fmla="*/ 0 w 2718146"/>
              <a:gd name="connsiteY0" fmla="*/ 2093619 h 2093619"/>
              <a:gd name="connsiteX1" fmla="*/ 2718146 w 2718146"/>
              <a:gd name="connsiteY1" fmla="*/ 0 h 2093619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1201454 w 2587518"/>
              <a:gd name="connsiteY1" fmla="*/ 671768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1201454 w 2587518"/>
              <a:gd name="connsiteY1" fmla="*/ 671768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1201454 w 2587518"/>
              <a:gd name="connsiteY1" fmla="*/ 671768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974824 w 2587518"/>
              <a:gd name="connsiteY1" fmla="*/ 532972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974824 w 2587518"/>
              <a:gd name="connsiteY1" fmla="*/ 532972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974824 w 2587518"/>
              <a:gd name="connsiteY1" fmla="*/ 532972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817382 w 2587518"/>
              <a:gd name="connsiteY1" fmla="*/ 455371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817382 w 2587518"/>
              <a:gd name="connsiteY1" fmla="*/ 455371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1235974 w 2583763"/>
              <a:gd name="connsiteY1" fmla="*/ 874073 h 1638097"/>
              <a:gd name="connsiteX2" fmla="*/ 2583763 w 2583763"/>
              <a:gd name="connsiteY2" fmla="*/ 0 h 1638097"/>
              <a:gd name="connsiteX0" fmla="*/ 0 w 2583763"/>
              <a:gd name="connsiteY0" fmla="*/ 1638097 h 1638097"/>
              <a:gd name="connsiteX1" fmla="*/ 187633 w 2583763"/>
              <a:gd name="connsiteY1" fmla="*/ 712098 h 1638097"/>
              <a:gd name="connsiteX2" fmla="*/ 2583763 w 2583763"/>
              <a:gd name="connsiteY2" fmla="*/ 0 h 1638097"/>
              <a:gd name="connsiteX0" fmla="*/ 0 w 2583763"/>
              <a:gd name="connsiteY0" fmla="*/ 1638097 h 1638097"/>
              <a:gd name="connsiteX1" fmla="*/ 187633 w 2583763"/>
              <a:gd name="connsiteY1" fmla="*/ 712098 h 1638097"/>
              <a:gd name="connsiteX2" fmla="*/ 2583763 w 2583763"/>
              <a:gd name="connsiteY2" fmla="*/ 0 h 1638097"/>
              <a:gd name="connsiteX0" fmla="*/ 528807 w 3112570"/>
              <a:gd name="connsiteY0" fmla="*/ 1638097 h 1638097"/>
              <a:gd name="connsiteX1" fmla="*/ 0 w 3112570"/>
              <a:gd name="connsiteY1" fmla="*/ 949123 h 1638097"/>
              <a:gd name="connsiteX2" fmla="*/ 3112570 w 3112570"/>
              <a:gd name="connsiteY2" fmla="*/ 0 h 1638097"/>
              <a:gd name="connsiteX0" fmla="*/ 965690 w 3112570"/>
              <a:gd name="connsiteY0" fmla="*/ 1586070 h 1586070"/>
              <a:gd name="connsiteX1" fmla="*/ 0 w 3112570"/>
              <a:gd name="connsiteY1" fmla="*/ 949123 h 1586070"/>
              <a:gd name="connsiteX2" fmla="*/ 3112570 w 3112570"/>
              <a:gd name="connsiteY2" fmla="*/ 0 h 1586070"/>
              <a:gd name="connsiteX0" fmla="*/ 965690 w 3112570"/>
              <a:gd name="connsiteY0" fmla="*/ 1586070 h 1586070"/>
              <a:gd name="connsiteX1" fmla="*/ 0 w 3112570"/>
              <a:gd name="connsiteY1" fmla="*/ 949123 h 1586070"/>
              <a:gd name="connsiteX2" fmla="*/ 3112570 w 3112570"/>
              <a:gd name="connsiteY2" fmla="*/ 0 h 1586070"/>
              <a:gd name="connsiteX0" fmla="*/ 965690 w 3112570"/>
              <a:gd name="connsiteY0" fmla="*/ 1586070 h 1586070"/>
              <a:gd name="connsiteX1" fmla="*/ 0 w 3112570"/>
              <a:gd name="connsiteY1" fmla="*/ 949123 h 1586070"/>
              <a:gd name="connsiteX2" fmla="*/ 3112570 w 3112570"/>
              <a:gd name="connsiteY2" fmla="*/ 0 h 1586070"/>
              <a:gd name="connsiteX0" fmla="*/ 965690 w 3112570"/>
              <a:gd name="connsiteY0" fmla="*/ 1586070 h 1586070"/>
              <a:gd name="connsiteX1" fmla="*/ 0 w 3112570"/>
              <a:gd name="connsiteY1" fmla="*/ 949123 h 1586070"/>
              <a:gd name="connsiteX2" fmla="*/ 3112570 w 3112570"/>
              <a:gd name="connsiteY2" fmla="*/ 0 h 1586070"/>
              <a:gd name="connsiteX0" fmla="*/ 965690 w 3112570"/>
              <a:gd name="connsiteY0" fmla="*/ 1586070 h 1586070"/>
              <a:gd name="connsiteX1" fmla="*/ 0 w 3112570"/>
              <a:gd name="connsiteY1" fmla="*/ 949123 h 1586070"/>
              <a:gd name="connsiteX2" fmla="*/ 3112570 w 3112570"/>
              <a:gd name="connsiteY2" fmla="*/ 0 h 1586070"/>
              <a:gd name="connsiteX0" fmla="*/ 528604 w 2675484"/>
              <a:gd name="connsiteY0" fmla="*/ 1586070 h 1586070"/>
              <a:gd name="connsiteX1" fmla="*/ 0 w 2675484"/>
              <a:gd name="connsiteY1" fmla="*/ 958703 h 1586070"/>
              <a:gd name="connsiteX2" fmla="*/ 2675484 w 2675484"/>
              <a:gd name="connsiteY2" fmla="*/ 0 h 1586070"/>
              <a:gd name="connsiteX0" fmla="*/ 528604 w 2675484"/>
              <a:gd name="connsiteY0" fmla="*/ 1586070 h 1586070"/>
              <a:gd name="connsiteX1" fmla="*/ 0 w 2675484"/>
              <a:gd name="connsiteY1" fmla="*/ 958703 h 1586070"/>
              <a:gd name="connsiteX2" fmla="*/ 2675484 w 2675484"/>
              <a:gd name="connsiteY2" fmla="*/ 0 h 1586070"/>
              <a:gd name="connsiteX0" fmla="*/ 528604 w 2675484"/>
              <a:gd name="connsiteY0" fmla="*/ 1586070 h 1586070"/>
              <a:gd name="connsiteX1" fmla="*/ 0 w 2675484"/>
              <a:gd name="connsiteY1" fmla="*/ 958703 h 1586070"/>
              <a:gd name="connsiteX2" fmla="*/ 2675484 w 2675484"/>
              <a:gd name="connsiteY2" fmla="*/ 0 h 1586070"/>
              <a:gd name="connsiteX0" fmla="*/ 528604 w 2675484"/>
              <a:gd name="connsiteY0" fmla="*/ 1586070 h 1586070"/>
              <a:gd name="connsiteX1" fmla="*/ 0 w 2675484"/>
              <a:gd name="connsiteY1" fmla="*/ 958703 h 1586070"/>
              <a:gd name="connsiteX2" fmla="*/ 2675484 w 2675484"/>
              <a:gd name="connsiteY2" fmla="*/ 0 h 1586070"/>
              <a:gd name="connsiteX0" fmla="*/ 528604 w 2675484"/>
              <a:gd name="connsiteY0" fmla="*/ 1586070 h 1586070"/>
              <a:gd name="connsiteX1" fmla="*/ 0 w 2675484"/>
              <a:gd name="connsiteY1" fmla="*/ 958703 h 1586070"/>
              <a:gd name="connsiteX2" fmla="*/ 2675484 w 2675484"/>
              <a:gd name="connsiteY2" fmla="*/ 0 h 1586070"/>
              <a:gd name="connsiteX0" fmla="*/ 528604 w 2675484"/>
              <a:gd name="connsiteY0" fmla="*/ 1586070 h 1586070"/>
              <a:gd name="connsiteX1" fmla="*/ 0 w 2675484"/>
              <a:gd name="connsiteY1" fmla="*/ 958703 h 1586070"/>
              <a:gd name="connsiteX2" fmla="*/ 2675484 w 2675484"/>
              <a:gd name="connsiteY2" fmla="*/ 0 h 1586070"/>
              <a:gd name="connsiteX0" fmla="*/ 528604 w 2555315"/>
              <a:gd name="connsiteY0" fmla="*/ 1650551 h 1650551"/>
              <a:gd name="connsiteX1" fmla="*/ 0 w 2555315"/>
              <a:gd name="connsiteY1" fmla="*/ 1023184 h 1650551"/>
              <a:gd name="connsiteX2" fmla="*/ 2555316 w 2555315"/>
              <a:gd name="connsiteY2" fmla="*/ 0 h 1650551"/>
              <a:gd name="connsiteX0" fmla="*/ 528604 w 2123225"/>
              <a:gd name="connsiteY0" fmla="*/ 1533658 h 1533658"/>
              <a:gd name="connsiteX1" fmla="*/ 0 w 2123225"/>
              <a:gd name="connsiteY1" fmla="*/ 906291 h 1533658"/>
              <a:gd name="connsiteX2" fmla="*/ 2123224 w 2123225"/>
              <a:gd name="connsiteY2" fmla="*/ 0 h 1533658"/>
              <a:gd name="connsiteX0" fmla="*/ 555281 w 2149901"/>
              <a:gd name="connsiteY0" fmla="*/ 1533658 h 1533658"/>
              <a:gd name="connsiteX1" fmla="*/ 26677 w 2149901"/>
              <a:gd name="connsiteY1" fmla="*/ 906291 h 1533658"/>
              <a:gd name="connsiteX2" fmla="*/ 2149901 w 2149901"/>
              <a:gd name="connsiteY2" fmla="*/ 0 h 1533658"/>
              <a:gd name="connsiteX0" fmla="*/ 529576 w 2124196"/>
              <a:gd name="connsiteY0" fmla="*/ 1533658 h 1533658"/>
              <a:gd name="connsiteX1" fmla="*/ 972 w 2124196"/>
              <a:gd name="connsiteY1" fmla="*/ 906291 h 1533658"/>
              <a:gd name="connsiteX2" fmla="*/ 2124196 w 2124196"/>
              <a:gd name="connsiteY2" fmla="*/ 0 h 1533658"/>
              <a:gd name="connsiteX0" fmla="*/ 820592 w 2415212"/>
              <a:gd name="connsiteY0" fmla="*/ 1533658 h 1533658"/>
              <a:gd name="connsiteX1" fmla="*/ 799 w 2415212"/>
              <a:gd name="connsiteY1" fmla="*/ 961511 h 1533658"/>
              <a:gd name="connsiteX2" fmla="*/ 2415212 w 2415212"/>
              <a:gd name="connsiteY2" fmla="*/ 0 h 1533658"/>
              <a:gd name="connsiteX0" fmla="*/ 766530 w 2361150"/>
              <a:gd name="connsiteY0" fmla="*/ 1533658 h 1533658"/>
              <a:gd name="connsiteX1" fmla="*/ 828 w 2361150"/>
              <a:gd name="connsiteY1" fmla="*/ 938477 h 1533658"/>
              <a:gd name="connsiteX2" fmla="*/ 2361150 w 2361150"/>
              <a:gd name="connsiteY2" fmla="*/ 0 h 1533658"/>
              <a:gd name="connsiteX0" fmla="*/ 620916 w 2215536"/>
              <a:gd name="connsiteY0" fmla="*/ 1533658 h 1533658"/>
              <a:gd name="connsiteX1" fmla="*/ 910 w 2215536"/>
              <a:gd name="connsiteY1" fmla="*/ 941670 h 1533658"/>
              <a:gd name="connsiteX2" fmla="*/ 2215536 w 2215536"/>
              <a:gd name="connsiteY2" fmla="*/ 0 h 1533658"/>
              <a:gd name="connsiteX0" fmla="*/ 550538 w 2300030"/>
              <a:gd name="connsiteY0" fmla="*/ 1579756 h 1579756"/>
              <a:gd name="connsiteX1" fmla="*/ 85404 w 2300030"/>
              <a:gd name="connsiteY1" fmla="*/ 941670 h 1579756"/>
              <a:gd name="connsiteX2" fmla="*/ 2300030 w 2300030"/>
              <a:gd name="connsiteY2" fmla="*/ 0 h 1579756"/>
              <a:gd name="connsiteX0" fmla="*/ 371797 w 2352455"/>
              <a:gd name="connsiteY0" fmla="*/ 1444610 h 1444610"/>
              <a:gd name="connsiteX1" fmla="*/ 137829 w 2352455"/>
              <a:gd name="connsiteY1" fmla="*/ 941670 h 1444610"/>
              <a:gd name="connsiteX2" fmla="*/ 2352455 w 2352455"/>
              <a:gd name="connsiteY2" fmla="*/ 0 h 1444610"/>
              <a:gd name="connsiteX0" fmla="*/ 485609 w 2466267"/>
              <a:gd name="connsiteY0" fmla="*/ 1444610 h 1444610"/>
              <a:gd name="connsiteX1" fmla="*/ 112942 w 2466267"/>
              <a:gd name="connsiteY1" fmla="*/ 860582 h 1444610"/>
              <a:gd name="connsiteX2" fmla="*/ 2466267 w 2466267"/>
              <a:gd name="connsiteY2" fmla="*/ 0 h 1444610"/>
              <a:gd name="connsiteX0" fmla="*/ 398095 w 1042634"/>
              <a:gd name="connsiteY0" fmla="*/ 1045468 h 1045468"/>
              <a:gd name="connsiteX1" fmla="*/ 25428 w 1042634"/>
              <a:gd name="connsiteY1" fmla="*/ 461440 h 1045468"/>
              <a:gd name="connsiteX2" fmla="*/ 1042633 w 1042634"/>
              <a:gd name="connsiteY2" fmla="*/ 0 h 1045468"/>
              <a:gd name="connsiteX0" fmla="*/ 206551 w 1105541"/>
              <a:gd name="connsiteY0" fmla="*/ 901994 h 901994"/>
              <a:gd name="connsiteX1" fmla="*/ 88336 w 1105541"/>
              <a:gd name="connsiteY1" fmla="*/ 461440 h 901994"/>
              <a:gd name="connsiteX2" fmla="*/ 1105541 w 1105541"/>
              <a:gd name="connsiteY2" fmla="*/ 0 h 901994"/>
              <a:gd name="connsiteX0" fmla="*/ 394708 w 1293698"/>
              <a:gd name="connsiteY0" fmla="*/ 901994 h 901994"/>
              <a:gd name="connsiteX1" fmla="*/ 42660 w 1293698"/>
              <a:gd name="connsiteY1" fmla="*/ 455325 h 901994"/>
              <a:gd name="connsiteX2" fmla="*/ 1293698 w 1293698"/>
              <a:gd name="connsiteY2" fmla="*/ 0 h 901994"/>
              <a:gd name="connsiteX0" fmla="*/ 381517 w 1067831"/>
              <a:gd name="connsiteY0" fmla="*/ 907130 h 907130"/>
              <a:gd name="connsiteX1" fmla="*/ 29469 w 1067831"/>
              <a:gd name="connsiteY1" fmla="*/ 460461 h 907130"/>
              <a:gd name="connsiteX2" fmla="*/ 1067831 w 1067831"/>
              <a:gd name="connsiteY2" fmla="*/ 0 h 907130"/>
              <a:gd name="connsiteX0" fmla="*/ 35848 w 847920"/>
              <a:gd name="connsiteY0" fmla="*/ 907130 h 907130"/>
              <a:gd name="connsiteX1" fmla="*/ 839304 w 847920"/>
              <a:gd name="connsiteY1" fmla="*/ 451827 h 907130"/>
              <a:gd name="connsiteX2" fmla="*/ 722162 w 847920"/>
              <a:gd name="connsiteY2" fmla="*/ 0 h 907130"/>
              <a:gd name="connsiteX0" fmla="*/ 55570 w 974327"/>
              <a:gd name="connsiteY0" fmla="*/ 907130 h 907130"/>
              <a:gd name="connsiteX1" fmla="*/ 859026 w 974327"/>
              <a:gd name="connsiteY1" fmla="*/ 451827 h 907130"/>
              <a:gd name="connsiteX2" fmla="*/ 741884 w 974327"/>
              <a:gd name="connsiteY2" fmla="*/ 0 h 907130"/>
              <a:gd name="connsiteX0" fmla="*/ 55570 w 1119841"/>
              <a:gd name="connsiteY0" fmla="*/ 907130 h 907130"/>
              <a:gd name="connsiteX1" fmla="*/ 859026 w 1119841"/>
              <a:gd name="connsiteY1" fmla="*/ 451827 h 907130"/>
              <a:gd name="connsiteX2" fmla="*/ 741884 w 1119841"/>
              <a:gd name="connsiteY2" fmla="*/ 0 h 907130"/>
              <a:gd name="connsiteX0" fmla="*/ 55570 w 1057017"/>
              <a:gd name="connsiteY0" fmla="*/ 907130 h 907130"/>
              <a:gd name="connsiteX1" fmla="*/ 859026 w 1057017"/>
              <a:gd name="connsiteY1" fmla="*/ 451827 h 907130"/>
              <a:gd name="connsiteX2" fmla="*/ 741884 w 1057017"/>
              <a:gd name="connsiteY2" fmla="*/ 0 h 907130"/>
              <a:gd name="connsiteX0" fmla="*/ 55570 w 1031559"/>
              <a:gd name="connsiteY0" fmla="*/ 907130 h 907130"/>
              <a:gd name="connsiteX1" fmla="*/ 859026 w 1031559"/>
              <a:gd name="connsiteY1" fmla="*/ 451827 h 907130"/>
              <a:gd name="connsiteX2" fmla="*/ 741884 w 1031559"/>
              <a:gd name="connsiteY2" fmla="*/ 0 h 90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1559" h="907130">
                <a:moveTo>
                  <a:pt x="55570" y="907130"/>
                </a:moveTo>
                <a:cubicBezTo>
                  <a:pt x="-170821" y="771146"/>
                  <a:pt x="333842" y="702841"/>
                  <a:pt x="859026" y="451827"/>
                </a:cubicBezTo>
                <a:cubicBezTo>
                  <a:pt x="1384210" y="200813"/>
                  <a:pt x="522013" y="199543"/>
                  <a:pt x="741884" y="0"/>
                </a:cubicBezTo>
              </a:path>
            </a:pathLst>
          </a:custGeom>
          <a:noFill/>
          <a:ln w="190500" cap="rnd" cmpd="sng">
            <a:gradFill flip="none" rotWithShape="1">
              <a:gsLst>
                <a:gs pos="0">
                  <a:srgbClr val="6E0072"/>
                </a:gs>
                <a:gs pos="59000">
                  <a:srgbClr val="FF24CB"/>
                </a:gs>
                <a:gs pos="77000">
                  <a:srgbClr val="FFA3E9"/>
                </a:gs>
              </a:gsLst>
              <a:lin ang="16200000" scaled="1"/>
              <a:tileRect/>
            </a:gradFill>
            <a:round/>
            <a:tailEnd type="stealt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786475"/>
                      <a:gd name="connsiteY0" fmla="*/ 2060124 h 2060124"/>
                      <a:gd name="connsiteX1" fmla="*/ 2786475 w 2786475"/>
                      <a:gd name="connsiteY1" fmla="*/ 0 h 20601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786475" h="2060124" extrusionOk="0">
                        <a:moveTo>
                          <a:pt x="0" y="2060124"/>
                        </a:moveTo>
                        <a:cubicBezTo>
                          <a:pt x="526135" y="903334"/>
                          <a:pt x="1619677" y="116834"/>
                          <a:pt x="2786475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3" name="Freeform 372">
            <a:extLst>
              <a:ext uri="{FF2B5EF4-FFF2-40B4-BE49-F238E27FC236}">
                <a16:creationId xmlns:a16="http://schemas.microsoft.com/office/drawing/2014/main" id="{2CBF4A62-7823-E56A-3FAD-0686B9B2643F}"/>
              </a:ext>
            </a:extLst>
          </p:cNvPr>
          <p:cNvSpPr/>
          <p:nvPr/>
        </p:nvSpPr>
        <p:spPr>
          <a:xfrm rot="1542592" flipV="1">
            <a:off x="8458856" y="4183335"/>
            <a:ext cx="2468247" cy="2452612"/>
          </a:xfrm>
          <a:custGeom>
            <a:avLst/>
            <a:gdLst>
              <a:gd name="connsiteX0" fmla="*/ 0 w 3546763"/>
              <a:gd name="connsiteY0" fmla="*/ 1717964 h 1717964"/>
              <a:gd name="connsiteX1" fmla="*/ 3546763 w 3546763"/>
              <a:gd name="connsiteY1" fmla="*/ 0 h 1717964"/>
              <a:gd name="connsiteX0" fmla="*/ 0 w 3546763"/>
              <a:gd name="connsiteY0" fmla="*/ 1717964 h 1717964"/>
              <a:gd name="connsiteX1" fmla="*/ 3546763 w 3546763"/>
              <a:gd name="connsiteY1" fmla="*/ 0 h 1717964"/>
              <a:gd name="connsiteX0" fmla="*/ 0 w 3546763"/>
              <a:gd name="connsiteY0" fmla="*/ 1720455 h 1720455"/>
              <a:gd name="connsiteX1" fmla="*/ 3546763 w 3546763"/>
              <a:gd name="connsiteY1" fmla="*/ 2491 h 1720455"/>
              <a:gd name="connsiteX0" fmla="*/ 0 w 3546763"/>
              <a:gd name="connsiteY0" fmla="*/ 1720455 h 1720455"/>
              <a:gd name="connsiteX1" fmla="*/ 3546763 w 3546763"/>
              <a:gd name="connsiteY1" fmla="*/ 2491 h 1720455"/>
              <a:gd name="connsiteX0" fmla="*/ 0 w 3546763"/>
              <a:gd name="connsiteY0" fmla="*/ 1692802 h 1692802"/>
              <a:gd name="connsiteX1" fmla="*/ 3546763 w 3546763"/>
              <a:gd name="connsiteY1" fmla="*/ 2547 h 1692802"/>
              <a:gd name="connsiteX0" fmla="*/ 0 w 3546763"/>
              <a:gd name="connsiteY0" fmla="*/ 1694063 h 1694063"/>
              <a:gd name="connsiteX1" fmla="*/ 3546763 w 3546763"/>
              <a:gd name="connsiteY1" fmla="*/ 3808 h 1694063"/>
              <a:gd name="connsiteX0" fmla="*/ 0 w 2786475"/>
              <a:gd name="connsiteY0" fmla="*/ 2062762 h 2062762"/>
              <a:gd name="connsiteX1" fmla="*/ 2786475 w 2786475"/>
              <a:gd name="connsiteY1" fmla="*/ 2638 h 2062762"/>
              <a:gd name="connsiteX0" fmla="*/ 0 w 2786475"/>
              <a:gd name="connsiteY0" fmla="*/ 2063115 h 2063115"/>
              <a:gd name="connsiteX1" fmla="*/ 2786475 w 2786475"/>
              <a:gd name="connsiteY1" fmla="*/ 2991 h 2063115"/>
              <a:gd name="connsiteX0" fmla="*/ 0 w 2786475"/>
              <a:gd name="connsiteY0" fmla="*/ 2060124 h 2060124"/>
              <a:gd name="connsiteX1" fmla="*/ 2786475 w 2786475"/>
              <a:gd name="connsiteY1" fmla="*/ 0 h 2060124"/>
              <a:gd name="connsiteX0" fmla="*/ 0 w 2786475"/>
              <a:gd name="connsiteY0" fmla="*/ 2060124 h 2060124"/>
              <a:gd name="connsiteX1" fmla="*/ 2786475 w 2786475"/>
              <a:gd name="connsiteY1" fmla="*/ 0 h 2060124"/>
              <a:gd name="connsiteX0" fmla="*/ 0 w 2786475"/>
              <a:gd name="connsiteY0" fmla="*/ 2060124 h 2060124"/>
              <a:gd name="connsiteX1" fmla="*/ 2786475 w 2786475"/>
              <a:gd name="connsiteY1" fmla="*/ 0 h 2060124"/>
              <a:gd name="connsiteX0" fmla="*/ 0 w 2856814"/>
              <a:gd name="connsiteY0" fmla="*/ 1919447 h 1919447"/>
              <a:gd name="connsiteX1" fmla="*/ 2856814 w 2856814"/>
              <a:gd name="connsiteY1" fmla="*/ 0 h 1919447"/>
              <a:gd name="connsiteX0" fmla="*/ 0 w 3110032"/>
              <a:gd name="connsiteY0" fmla="*/ 1919447 h 1919447"/>
              <a:gd name="connsiteX1" fmla="*/ 3110032 w 3110032"/>
              <a:gd name="connsiteY1" fmla="*/ 0 h 1919447"/>
              <a:gd name="connsiteX0" fmla="*/ 0 w 3458375"/>
              <a:gd name="connsiteY0" fmla="*/ 2855618 h 2855618"/>
              <a:gd name="connsiteX1" fmla="*/ 3458375 w 3458375"/>
              <a:gd name="connsiteY1" fmla="*/ 0 h 2855618"/>
              <a:gd name="connsiteX0" fmla="*/ 0 w 4176832"/>
              <a:gd name="connsiteY0" fmla="*/ 2724989 h 2724989"/>
              <a:gd name="connsiteX1" fmla="*/ 4176832 w 4176832"/>
              <a:gd name="connsiteY1" fmla="*/ 0 h 2724989"/>
              <a:gd name="connsiteX0" fmla="*/ 0 w 3654318"/>
              <a:gd name="connsiteY0" fmla="*/ 2659675 h 2659675"/>
              <a:gd name="connsiteX1" fmla="*/ 3654318 w 3654318"/>
              <a:gd name="connsiteY1" fmla="*/ 0 h 2659675"/>
              <a:gd name="connsiteX0" fmla="*/ 0 w 3654318"/>
              <a:gd name="connsiteY0" fmla="*/ 2376647 h 2376647"/>
              <a:gd name="connsiteX1" fmla="*/ 3654318 w 3654318"/>
              <a:gd name="connsiteY1" fmla="*/ 0 h 2376647"/>
              <a:gd name="connsiteX0" fmla="*/ 0 w 3218889"/>
              <a:gd name="connsiteY0" fmla="*/ 2071847 h 2071847"/>
              <a:gd name="connsiteX1" fmla="*/ 3218889 w 3218889"/>
              <a:gd name="connsiteY1" fmla="*/ 0 h 2071847"/>
              <a:gd name="connsiteX0" fmla="*/ 0 w 3218889"/>
              <a:gd name="connsiteY0" fmla="*/ 2071847 h 2071847"/>
              <a:gd name="connsiteX1" fmla="*/ 3218889 w 3218889"/>
              <a:gd name="connsiteY1" fmla="*/ 0 h 2071847"/>
              <a:gd name="connsiteX0" fmla="*/ 0 w 3218889"/>
              <a:gd name="connsiteY0" fmla="*/ 2071847 h 2071847"/>
              <a:gd name="connsiteX1" fmla="*/ 3218889 w 3218889"/>
              <a:gd name="connsiteY1" fmla="*/ 0 h 2071847"/>
              <a:gd name="connsiteX0" fmla="*/ 0 w 2718146"/>
              <a:gd name="connsiteY0" fmla="*/ 2093619 h 2093619"/>
              <a:gd name="connsiteX1" fmla="*/ 2718146 w 2718146"/>
              <a:gd name="connsiteY1" fmla="*/ 0 h 2093619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1201454 w 2587518"/>
              <a:gd name="connsiteY1" fmla="*/ 671768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1201454 w 2587518"/>
              <a:gd name="connsiteY1" fmla="*/ 671768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1201454 w 2587518"/>
              <a:gd name="connsiteY1" fmla="*/ 671768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974824 w 2587518"/>
              <a:gd name="connsiteY1" fmla="*/ 532972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974824 w 2587518"/>
              <a:gd name="connsiteY1" fmla="*/ 532972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974824 w 2587518"/>
              <a:gd name="connsiteY1" fmla="*/ 532972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817382 w 2587518"/>
              <a:gd name="connsiteY1" fmla="*/ 455371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817382 w 2587518"/>
              <a:gd name="connsiteY1" fmla="*/ 455371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755124"/>
              <a:gd name="connsiteY0" fmla="*/ 2475253 h 2475253"/>
              <a:gd name="connsiteX1" fmla="*/ 2755124 w 2755124"/>
              <a:gd name="connsiteY1" fmla="*/ 0 h 2475253"/>
              <a:gd name="connsiteX0" fmla="*/ 0 w 2743874"/>
              <a:gd name="connsiteY0" fmla="*/ 2454743 h 2454743"/>
              <a:gd name="connsiteX1" fmla="*/ 2743874 w 2743874"/>
              <a:gd name="connsiteY1" fmla="*/ 1 h 2454743"/>
              <a:gd name="connsiteX0" fmla="*/ 0 w 2743874"/>
              <a:gd name="connsiteY0" fmla="*/ 2461842 h 2461842"/>
              <a:gd name="connsiteX1" fmla="*/ 2743874 w 2743874"/>
              <a:gd name="connsiteY1" fmla="*/ 7100 h 2461842"/>
              <a:gd name="connsiteX0" fmla="*/ 0 w 2743874"/>
              <a:gd name="connsiteY0" fmla="*/ 2461887 h 2461887"/>
              <a:gd name="connsiteX1" fmla="*/ 1202212 w 2743874"/>
              <a:gd name="connsiteY1" fmla="*/ 988888 h 2461887"/>
              <a:gd name="connsiteX2" fmla="*/ 2743874 w 2743874"/>
              <a:gd name="connsiteY2" fmla="*/ 7145 h 2461887"/>
              <a:gd name="connsiteX0" fmla="*/ 0 w 2743874"/>
              <a:gd name="connsiteY0" fmla="*/ 2531977 h 2531977"/>
              <a:gd name="connsiteX1" fmla="*/ 1207404 w 2743874"/>
              <a:gd name="connsiteY1" fmla="*/ -1 h 2531977"/>
              <a:gd name="connsiteX2" fmla="*/ 2743874 w 2743874"/>
              <a:gd name="connsiteY2" fmla="*/ 77235 h 2531977"/>
              <a:gd name="connsiteX0" fmla="*/ 0 w 2743874"/>
              <a:gd name="connsiteY0" fmla="*/ 2653470 h 2653470"/>
              <a:gd name="connsiteX1" fmla="*/ 1207404 w 2743874"/>
              <a:gd name="connsiteY1" fmla="*/ 121492 h 2653470"/>
              <a:gd name="connsiteX2" fmla="*/ 2743874 w 2743874"/>
              <a:gd name="connsiteY2" fmla="*/ 198728 h 2653470"/>
              <a:gd name="connsiteX0" fmla="*/ 0 w 2743874"/>
              <a:gd name="connsiteY0" fmla="*/ 2783702 h 2783702"/>
              <a:gd name="connsiteX1" fmla="*/ 1207404 w 2743874"/>
              <a:gd name="connsiteY1" fmla="*/ 251724 h 2783702"/>
              <a:gd name="connsiteX2" fmla="*/ 2743874 w 2743874"/>
              <a:gd name="connsiteY2" fmla="*/ 328960 h 2783702"/>
              <a:gd name="connsiteX0" fmla="*/ 0 w 2743874"/>
              <a:gd name="connsiteY0" fmla="*/ 3353292 h 3353292"/>
              <a:gd name="connsiteX1" fmla="*/ 1033443 w 2743874"/>
              <a:gd name="connsiteY1" fmla="*/ 141411 h 3353292"/>
              <a:gd name="connsiteX2" fmla="*/ 2743874 w 2743874"/>
              <a:gd name="connsiteY2" fmla="*/ 898550 h 3353292"/>
              <a:gd name="connsiteX0" fmla="*/ 0 w 2743874"/>
              <a:gd name="connsiteY0" fmla="*/ 3353292 h 3353292"/>
              <a:gd name="connsiteX1" fmla="*/ 1033443 w 2743874"/>
              <a:gd name="connsiteY1" fmla="*/ 141411 h 3353292"/>
              <a:gd name="connsiteX2" fmla="*/ 2743874 w 2743874"/>
              <a:gd name="connsiteY2" fmla="*/ 898550 h 3353292"/>
              <a:gd name="connsiteX0" fmla="*/ 0 w 2743874"/>
              <a:gd name="connsiteY0" fmla="*/ 3293452 h 3293452"/>
              <a:gd name="connsiteX1" fmla="*/ 1033443 w 2743874"/>
              <a:gd name="connsiteY1" fmla="*/ 81571 h 3293452"/>
              <a:gd name="connsiteX2" fmla="*/ 2743874 w 2743874"/>
              <a:gd name="connsiteY2" fmla="*/ 838710 h 3293452"/>
              <a:gd name="connsiteX0" fmla="*/ 0 w 2743874"/>
              <a:gd name="connsiteY0" fmla="*/ 2724775 h 2724775"/>
              <a:gd name="connsiteX1" fmla="*/ 1334628 w 2743874"/>
              <a:gd name="connsiteY1" fmla="*/ 170766 h 2724775"/>
              <a:gd name="connsiteX2" fmla="*/ 2743874 w 2743874"/>
              <a:gd name="connsiteY2" fmla="*/ 270033 h 2724775"/>
              <a:gd name="connsiteX0" fmla="*/ 0 w 2743874"/>
              <a:gd name="connsiteY0" fmla="*/ 2724774 h 2724774"/>
              <a:gd name="connsiteX1" fmla="*/ 1334628 w 2743874"/>
              <a:gd name="connsiteY1" fmla="*/ 170765 h 2724774"/>
              <a:gd name="connsiteX2" fmla="*/ 2743874 w 2743874"/>
              <a:gd name="connsiteY2" fmla="*/ 270032 h 2724774"/>
              <a:gd name="connsiteX0" fmla="*/ 0 w 2743874"/>
              <a:gd name="connsiteY0" fmla="*/ 2841215 h 2841215"/>
              <a:gd name="connsiteX1" fmla="*/ 1334628 w 2743874"/>
              <a:gd name="connsiteY1" fmla="*/ 287206 h 2841215"/>
              <a:gd name="connsiteX2" fmla="*/ 2743874 w 2743874"/>
              <a:gd name="connsiteY2" fmla="*/ 386473 h 2841215"/>
              <a:gd name="connsiteX0" fmla="*/ 0 w 2743874"/>
              <a:gd name="connsiteY0" fmla="*/ 2923911 h 2923911"/>
              <a:gd name="connsiteX1" fmla="*/ 1334628 w 2743874"/>
              <a:gd name="connsiteY1" fmla="*/ 369902 h 2923911"/>
              <a:gd name="connsiteX2" fmla="*/ 2743874 w 2743874"/>
              <a:gd name="connsiteY2" fmla="*/ 469169 h 2923911"/>
              <a:gd name="connsiteX0" fmla="*/ 0 w 2856383"/>
              <a:gd name="connsiteY0" fmla="*/ 2952179 h 2952179"/>
              <a:gd name="connsiteX1" fmla="*/ 1334628 w 2856383"/>
              <a:gd name="connsiteY1" fmla="*/ 398170 h 2952179"/>
              <a:gd name="connsiteX2" fmla="*/ 2856384 w 2856383"/>
              <a:gd name="connsiteY2" fmla="*/ 292325 h 2952179"/>
              <a:gd name="connsiteX0" fmla="*/ 0 w 2856384"/>
              <a:gd name="connsiteY0" fmla="*/ 2914130 h 2914130"/>
              <a:gd name="connsiteX1" fmla="*/ 1334628 w 2856384"/>
              <a:gd name="connsiteY1" fmla="*/ 360121 h 2914130"/>
              <a:gd name="connsiteX2" fmla="*/ 2856384 w 2856384"/>
              <a:gd name="connsiteY2" fmla="*/ 254276 h 2914130"/>
              <a:gd name="connsiteX0" fmla="*/ 0 w 2856384"/>
              <a:gd name="connsiteY0" fmla="*/ 2914130 h 2914130"/>
              <a:gd name="connsiteX1" fmla="*/ 478681 w 2856384"/>
              <a:gd name="connsiteY1" fmla="*/ 1868066 h 2914130"/>
              <a:gd name="connsiteX2" fmla="*/ 1334628 w 2856384"/>
              <a:gd name="connsiteY2" fmla="*/ 360121 h 2914130"/>
              <a:gd name="connsiteX3" fmla="*/ 2856384 w 2856384"/>
              <a:gd name="connsiteY3" fmla="*/ 254276 h 2914130"/>
              <a:gd name="connsiteX0" fmla="*/ 0 w 2856384"/>
              <a:gd name="connsiteY0" fmla="*/ 2952711 h 3116720"/>
              <a:gd name="connsiteX1" fmla="*/ 705436 w 2856384"/>
              <a:gd name="connsiteY1" fmla="*/ 2962585 h 3116720"/>
              <a:gd name="connsiteX2" fmla="*/ 1334628 w 2856384"/>
              <a:gd name="connsiteY2" fmla="*/ 398702 h 3116720"/>
              <a:gd name="connsiteX3" fmla="*/ 2856384 w 2856384"/>
              <a:gd name="connsiteY3" fmla="*/ 292857 h 3116720"/>
              <a:gd name="connsiteX0" fmla="*/ 0 w 2856384"/>
              <a:gd name="connsiteY0" fmla="*/ 2952875 h 3119383"/>
              <a:gd name="connsiteX1" fmla="*/ 473489 w 2856384"/>
              <a:gd name="connsiteY1" fmla="*/ 2965787 h 3119383"/>
              <a:gd name="connsiteX2" fmla="*/ 1334628 w 2856384"/>
              <a:gd name="connsiteY2" fmla="*/ 398866 h 3119383"/>
              <a:gd name="connsiteX3" fmla="*/ 2856384 w 2856384"/>
              <a:gd name="connsiteY3" fmla="*/ 293021 h 3119383"/>
              <a:gd name="connsiteX0" fmla="*/ 0 w 2856384"/>
              <a:gd name="connsiteY0" fmla="*/ 2883231 h 3049738"/>
              <a:gd name="connsiteX1" fmla="*/ 473489 w 2856384"/>
              <a:gd name="connsiteY1" fmla="*/ 2896143 h 3049738"/>
              <a:gd name="connsiteX2" fmla="*/ 1767364 w 2856384"/>
              <a:gd name="connsiteY2" fmla="*/ 537370 h 3049738"/>
              <a:gd name="connsiteX3" fmla="*/ 2856384 w 2856384"/>
              <a:gd name="connsiteY3" fmla="*/ 223377 h 3049738"/>
              <a:gd name="connsiteX0" fmla="*/ 0 w 2856384"/>
              <a:gd name="connsiteY0" fmla="*/ 2881548 h 3012229"/>
              <a:gd name="connsiteX1" fmla="*/ 727938 w 2856384"/>
              <a:gd name="connsiteY1" fmla="*/ 2850399 h 3012229"/>
              <a:gd name="connsiteX2" fmla="*/ 1767364 w 2856384"/>
              <a:gd name="connsiteY2" fmla="*/ 535687 h 3012229"/>
              <a:gd name="connsiteX3" fmla="*/ 2856384 w 2856384"/>
              <a:gd name="connsiteY3" fmla="*/ 221694 h 3012229"/>
              <a:gd name="connsiteX0" fmla="*/ 0 w 2856384"/>
              <a:gd name="connsiteY0" fmla="*/ 2881548 h 3012229"/>
              <a:gd name="connsiteX1" fmla="*/ 727938 w 2856384"/>
              <a:gd name="connsiteY1" fmla="*/ 2850399 h 3012229"/>
              <a:gd name="connsiteX2" fmla="*/ 1767364 w 2856384"/>
              <a:gd name="connsiteY2" fmla="*/ 535687 h 3012229"/>
              <a:gd name="connsiteX3" fmla="*/ 2856384 w 2856384"/>
              <a:gd name="connsiteY3" fmla="*/ 221694 h 3012229"/>
              <a:gd name="connsiteX0" fmla="*/ 0 w 2856384"/>
              <a:gd name="connsiteY0" fmla="*/ 2881548 h 2969266"/>
              <a:gd name="connsiteX1" fmla="*/ 727938 w 2856384"/>
              <a:gd name="connsiteY1" fmla="*/ 2850399 h 2969266"/>
              <a:gd name="connsiteX2" fmla="*/ 1767364 w 2856384"/>
              <a:gd name="connsiteY2" fmla="*/ 535687 h 2969266"/>
              <a:gd name="connsiteX3" fmla="*/ 2856384 w 2856384"/>
              <a:gd name="connsiteY3" fmla="*/ 221694 h 2969266"/>
              <a:gd name="connsiteX0" fmla="*/ 0 w 2856384"/>
              <a:gd name="connsiteY0" fmla="*/ 2881548 h 2913006"/>
              <a:gd name="connsiteX1" fmla="*/ 727938 w 2856384"/>
              <a:gd name="connsiteY1" fmla="*/ 2850399 h 2913006"/>
              <a:gd name="connsiteX2" fmla="*/ 1767364 w 2856384"/>
              <a:gd name="connsiteY2" fmla="*/ 535687 h 2913006"/>
              <a:gd name="connsiteX3" fmla="*/ 2856384 w 2856384"/>
              <a:gd name="connsiteY3" fmla="*/ 221694 h 2913006"/>
              <a:gd name="connsiteX0" fmla="*/ 0 w 2856384"/>
              <a:gd name="connsiteY0" fmla="*/ 2890571 h 3132247"/>
              <a:gd name="connsiteX1" fmla="*/ 917478 w 2856384"/>
              <a:gd name="connsiteY1" fmla="*/ 3091122 h 3132247"/>
              <a:gd name="connsiteX2" fmla="*/ 1767364 w 2856384"/>
              <a:gd name="connsiteY2" fmla="*/ 544710 h 3132247"/>
              <a:gd name="connsiteX3" fmla="*/ 2856384 w 2856384"/>
              <a:gd name="connsiteY3" fmla="*/ 230717 h 3132247"/>
              <a:gd name="connsiteX0" fmla="*/ 0 w 2856384"/>
              <a:gd name="connsiteY0" fmla="*/ 2890572 h 3096937"/>
              <a:gd name="connsiteX1" fmla="*/ 917478 w 2856384"/>
              <a:gd name="connsiteY1" fmla="*/ 3091123 h 3096937"/>
              <a:gd name="connsiteX2" fmla="*/ 1767364 w 2856384"/>
              <a:gd name="connsiteY2" fmla="*/ 544711 h 3096937"/>
              <a:gd name="connsiteX3" fmla="*/ 2856384 w 2856384"/>
              <a:gd name="connsiteY3" fmla="*/ 230718 h 3096937"/>
              <a:gd name="connsiteX0" fmla="*/ 0 w 2825227"/>
              <a:gd name="connsiteY0" fmla="*/ 2676346 h 3171746"/>
              <a:gd name="connsiteX1" fmla="*/ 886321 w 2825227"/>
              <a:gd name="connsiteY1" fmla="*/ 3091123 h 3171746"/>
              <a:gd name="connsiteX2" fmla="*/ 1736207 w 2825227"/>
              <a:gd name="connsiteY2" fmla="*/ 544711 h 3171746"/>
              <a:gd name="connsiteX3" fmla="*/ 2825227 w 2825227"/>
              <a:gd name="connsiteY3" fmla="*/ 230718 h 3171746"/>
              <a:gd name="connsiteX0" fmla="*/ 0 w 2825227"/>
              <a:gd name="connsiteY0" fmla="*/ 2676346 h 3215500"/>
              <a:gd name="connsiteX1" fmla="*/ 886321 w 2825227"/>
              <a:gd name="connsiteY1" fmla="*/ 3091123 h 3215500"/>
              <a:gd name="connsiteX2" fmla="*/ 1736207 w 2825227"/>
              <a:gd name="connsiteY2" fmla="*/ 544711 h 3215500"/>
              <a:gd name="connsiteX3" fmla="*/ 2825227 w 2825227"/>
              <a:gd name="connsiteY3" fmla="*/ 230718 h 3215500"/>
              <a:gd name="connsiteX0" fmla="*/ 0 w 2933411"/>
              <a:gd name="connsiteY0" fmla="*/ 2958757 h 3299749"/>
              <a:gd name="connsiteX1" fmla="*/ 994505 w 2933411"/>
              <a:gd name="connsiteY1" fmla="*/ 3091123 h 3299749"/>
              <a:gd name="connsiteX2" fmla="*/ 1844391 w 2933411"/>
              <a:gd name="connsiteY2" fmla="*/ 544711 h 3299749"/>
              <a:gd name="connsiteX3" fmla="*/ 2933411 w 2933411"/>
              <a:gd name="connsiteY3" fmla="*/ 230718 h 3299749"/>
              <a:gd name="connsiteX0" fmla="*/ 0 w 2933411"/>
              <a:gd name="connsiteY0" fmla="*/ 2958757 h 3267576"/>
              <a:gd name="connsiteX1" fmla="*/ 994505 w 2933411"/>
              <a:gd name="connsiteY1" fmla="*/ 3091123 h 3267576"/>
              <a:gd name="connsiteX2" fmla="*/ 1844391 w 2933411"/>
              <a:gd name="connsiteY2" fmla="*/ 544711 h 3267576"/>
              <a:gd name="connsiteX3" fmla="*/ 2933411 w 2933411"/>
              <a:gd name="connsiteY3" fmla="*/ 230718 h 3267576"/>
              <a:gd name="connsiteX0" fmla="*/ 0 w 2933411"/>
              <a:gd name="connsiteY0" fmla="*/ 2968209 h 3465226"/>
              <a:gd name="connsiteX1" fmla="*/ 998440 w 2933411"/>
              <a:gd name="connsiteY1" fmla="*/ 3331928 h 3465226"/>
              <a:gd name="connsiteX2" fmla="*/ 1844391 w 2933411"/>
              <a:gd name="connsiteY2" fmla="*/ 554163 h 3465226"/>
              <a:gd name="connsiteX3" fmla="*/ 2933411 w 2933411"/>
              <a:gd name="connsiteY3" fmla="*/ 240170 h 3465226"/>
              <a:gd name="connsiteX0" fmla="*/ 0 w 2933411"/>
              <a:gd name="connsiteY0" fmla="*/ 2968209 h 3335000"/>
              <a:gd name="connsiteX1" fmla="*/ 998440 w 2933411"/>
              <a:gd name="connsiteY1" fmla="*/ 3331928 h 3335000"/>
              <a:gd name="connsiteX2" fmla="*/ 1844391 w 2933411"/>
              <a:gd name="connsiteY2" fmla="*/ 554163 h 3335000"/>
              <a:gd name="connsiteX3" fmla="*/ 2933411 w 2933411"/>
              <a:gd name="connsiteY3" fmla="*/ 240170 h 3335000"/>
              <a:gd name="connsiteX0" fmla="*/ 0 w 2933411"/>
              <a:gd name="connsiteY0" fmla="*/ 2968539 h 3343214"/>
              <a:gd name="connsiteX1" fmla="*/ 900652 w 2933411"/>
              <a:gd name="connsiteY1" fmla="*/ 3340151 h 3343214"/>
              <a:gd name="connsiteX2" fmla="*/ 1844391 w 2933411"/>
              <a:gd name="connsiteY2" fmla="*/ 554493 h 3343214"/>
              <a:gd name="connsiteX3" fmla="*/ 2933411 w 2933411"/>
              <a:gd name="connsiteY3" fmla="*/ 240500 h 3343214"/>
              <a:gd name="connsiteX0" fmla="*/ 0 w 2933411"/>
              <a:gd name="connsiteY0" fmla="*/ 3311733 h 3861032"/>
              <a:gd name="connsiteX1" fmla="*/ 900652 w 2933411"/>
              <a:gd name="connsiteY1" fmla="*/ 3683345 h 3861032"/>
              <a:gd name="connsiteX2" fmla="*/ 1624008 w 2933411"/>
              <a:gd name="connsiteY2" fmla="*/ 244529 h 3861032"/>
              <a:gd name="connsiteX3" fmla="*/ 2933411 w 2933411"/>
              <a:gd name="connsiteY3" fmla="*/ 583694 h 3861032"/>
              <a:gd name="connsiteX0" fmla="*/ 0 w 2933411"/>
              <a:gd name="connsiteY0" fmla="*/ 3206980 h 3226419"/>
              <a:gd name="connsiteX1" fmla="*/ 169732 w 2933411"/>
              <a:gd name="connsiteY1" fmla="*/ 2164305 h 3226419"/>
              <a:gd name="connsiteX2" fmla="*/ 1624008 w 2933411"/>
              <a:gd name="connsiteY2" fmla="*/ 139776 h 3226419"/>
              <a:gd name="connsiteX3" fmla="*/ 2933411 w 2933411"/>
              <a:gd name="connsiteY3" fmla="*/ 478941 h 3226419"/>
              <a:gd name="connsiteX0" fmla="*/ 437422 w 2785289"/>
              <a:gd name="connsiteY0" fmla="*/ 3533399 h 3547893"/>
              <a:gd name="connsiteX1" fmla="*/ 21610 w 2785289"/>
              <a:gd name="connsiteY1" fmla="*/ 2164305 h 3547893"/>
              <a:gd name="connsiteX2" fmla="*/ 1475886 w 2785289"/>
              <a:gd name="connsiteY2" fmla="*/ 139776 h 3547893"/>
              <a:gd name="connsiteX3" fmla="*/ 2785289 w 2785289"/>
              <a:gd name="connsiteY3" fmla="*/ 478941 h 3547893"/>
              <a:gd name="connsiteX0" fmla="*/ 472550 w 2820417"/>
              <a:gd name="connsiteY0" fmla="*/ 3533399 h 3533399"/>
              <a:gd name="connsiteX1" fmla="*/ 56738 w 2820417"/>
              <a:gd name="connsiteY1" fmla="*/ 2164305 h 3533399"/>
              <a:gd name="connsiteX2" fmla="*/ 1511014 w 2820417"/>
              <a:gd name="connsiteY2" fmla="*/ 139776 h 3533399"/>
              <a:gd name="connsiteX3" fmla="*/ 2820417 w 2820417"/>
              <a:gd name="connsiteY3" fmla="*/ 478941 h 3533399"/>
              <a:gd name="connsiteX0" fmla="*/ 218376 w 2566243"/>
              <a:gd name="connsiteY0" fmla="*/ 3514191 h 3514191"/>
              <a:gd name="connsiteX1" fmla="*/ 169711 w 2566243"/>
              <a:gd name="connsiteY1" fmla="*/ 1885743 h 3514191"/>
              <a:gd name="connsiteX2" fmla="*/ 1256840 w 2566243"/>
              <a:gd name="connsiteY2" fmla="*/ 120568 h 3514191"/>
              <a:gd name="connsiteX3" fmla="*/ 2566243 w 2566243"/>
              <a:gd name="connsiteY3" fmla="*/ 459733 h 3514191"/>
              <a:gd name="connsiteX0" fmla="*/ 301257 w 2649124"/>
              <a:gd name="connsiteY0" fmla="*/ 3514191 h 3514191"/>
              <a:gd name="connsiteX1" fmla="*/ 252592 w 2649124"/>
              <a:gd name="connsiteY1" fmla="*/ 1885743 h 3514191"/>
              <a:gd name="connsiteX2" fmla="*/ 1339721 w 2649124"/>
              <a:gd name="connsiteY2" fmla="*/ 120568 h 3514191"/>
              <a:gd name="connsiteX3" fmla="*/ 2649124 w 2649124"/>
              <a:gd name="connsiteY3" fmla="*/ 459733 h 3514191"/>
              <a:gd name="connsiteX0" fmla="*/ 66770 w 3547862"/>
              <a:gd name="connsiteY0" fmla="*/ 2423357 h 2423357"/>
              <a:gd name="connsiteX1" fmla="*/ 1151330 w 3547862"/>
              <a:gd name="connsiteY1" fmla="*/ 1885743 h 2423357"/>
              <a:gd name="connsiteX2" fmla="*/ 2238459 w 3547862"/>
              <a:gd name="connsiteY2" fmla="*/ 120568 h 2423357"/>
              <a:gd name="connsiteX3" fmla="*/ 3547862 w 3547862"/>
              <a:gd name="connsiteY3" fmla="*/ 459733 h 2423357"/>
              <a:gd name="connsiteX0" fmla="*/ 143495 w 2765201"/>
              <a:gd name="connsiteY0" fmla="*/ 3398462 h 3398462"/>
              <a:gd name="connsiteX1" fmla="*/ 368669 w 2765201"/>
              <a:gd name="connsiteY1" fmla="*/ 1885743 h 3398462"/>
              <a:gd name="connsiteX2" fmla="*/ 1455798 w 2765201"/>
              <a:gd name="connsiteY2" fmla="*/ 120568 h 3398462"/>
              <a:gd name="connsiteX3" fmla="*/ 2765201 w 2765201"/>
              <a:gd name="connsiteY3" fmla="*/ 459733 h 3398462"/>
              <a:gd name="connsiteX0" fmla="*/ 0 w 2621706"/>
              <a:gd name="connsiteY0" fmla="*/ 3398462 h 3445927"/>
              <a:gd name="connsiteX1" fmla="*/ 225174 w 2621706"/>
              <a:gd name="connsiteY1" fmla="*/ 1885743 h 3445927"/>
              <a:gd name="connsiteX2" fmla="*/ 1312303 w 2621706"/>
              <a:gd name="connsiteY2" fmla="*/ 120568 h 3445927"/>
              <a:gd name="connsiteX3" fmla="*/ 2621706 w 2621706"/>
              <a:gd name="connsiteY3" fmla="*/ 459733 h 3445927"/>
              <a:gd name="connsiteX0" fmla="*/ 0 w 3193727"/>
              <a:gd name="connsiteY0" fmla="*/ 3334365 h 3383562"/>
              <a:gd name="connsiteX1" fmla="*/ 797195 w 3193727"/>
              <a:gd name="connsiteY1" fmla="*/ 1885743 h 3383562"/>
              <a:gd name="connsiteX2" fmla="*/ 1884324 w 3193727"/>
              <a:gd name="connsiteY2" fmla="*/ 120568 h 3383562"/>
              <a:gd name="connsiteX3" fmla="*/ 3193727 w 3193727"/>
              <a:gd name="connsiteY3" fmla="*/ 459733 h 3383562"/>
              <a:gd name="connsiteX0" fmla="*/ 0 w 3193727"/>
              <a:gd name="connsiteY0" fmla="*/ 3343243 h 3396780"/>
              <a:gd name="connsiteX1" fmla="*/ 1361104 w 3193727"/>
              <a:gd name="connsiteY1" fmla="*/ 2014506 h 3396780"/>
              <a:gd name="connsiteX2" fmla="*/ 1884324 w 3193727"/>
              <a:gd name="connsiteY2" fmla="*/ 129446 h 3396780"/>
              <a:gd name="connsiteX3" fmla="*/ 3193727 w 3193727"/>
              <a:gd name="connsiteY3" fmla="*/ 468611 h 3396780"/>
              <a:gd name="connsiteX0" fmla="*/ 0 w 3193727"/>
              <a:gd name="connsiteY0" fmla="*/ 3343243 h 3402309"/>
              <a:gd name="connsiteX1" fmla="*/ 1361104 w 3193727"/>
              <a:gd name="connsiteY1" fmla="*/ 2014506 h 3402309"/>
              <a:gd name="connsiteX2" fmla="*/ 1884324 w 3193727"/>
              <a:gd name="connsiteY2" fmla="*/ 129446 h 3402309"/>
              <a:gd name="connsiteX3" fmla="*/ 3193727 w 3193727"/>
              <a:gd name="connsiteY3" fmla="*/ 468611 h 3402309"/>
              <a:gd name="connsiteX0" fmla="*/ 0 w 3193727"/>
              <a:gd name="connsiteY0" fmla="*/ 3343243 h 3403702"/>
              <a:gd name="connsiteX1" fmla="*/ 1361104 w 3193727"/>
              <a:gd name="connsiteY1" fmla="*/ 2014506 h 3403702"/>
              <a:gd name="connsiteX2" fmla="*/ 1884324 w 3193727"/>
              <a:gd name="connsiteY2" fmla="*/ 129446 h 3403702"/>
              <a:gd name="connsiteX3" fmla="*/ 3193727 w 3193727"/>
              <a:gd name="connsiteY3" fmla="*/ 468611 h 3403702"/>
              <a:gd name="connsiteX0" fmla="*/ 0 w 3193727"/>
              <a:gd name="connsiteY0" fmla="*/ 3142606 h 3193982"/>
              <a:gd name="connsiteX1" fmla="*/ 1361104 w 3193727"/>
              <a:gd name="connsiteY1" fmla="*/ 1813869 h 3193982"/>
              <a:gd name="connsiteX2" fmla="*/ 1699490 w 3193727"/>
              <a:gd name="connsiteY2" fmla="*/ 287054 h 3193982"/>
              <a:gd name="connsiteX3" fmla="*/ 3193727 w 3193727"/>
              <a:gd name="connsiteY3" fmla="*/ 267974 h 3193982"/>
              <a:gd name="connsiteX0" fmla="*/ 0 w 3193727"/>
              <a:gd name="connsiteY0" fmla="*/ 3142606 h 3197435"/>
              <a:gd name="connsiteX1" fmla="*/ 1361104 w 3193727"/>
              <a:gd name="connsiteY1" fmla="*/ 1813869 h 3197435"/>
              <a:gd name="connsiteX2" fmla="*/ 1699490 w 3193727"/>
              <a:gd name="connsiteY2" fmla="*/ 287054 h 3197435"/>
              <a:gd name="connsiteX3" fmla="*/ 3193727 w 3193727"/>
              <a:gd name="connsiteY3" fmla="*/ 267974 h 3197435"/>
              <a:gd name="connsiteX0" fmla="*/ 0 w 3193727"/>
              <a:gd name="connsiteY0" fmla="*/ 3109192 h 3164022"/>
              <a:gd name="connsiteX1" fmla="*/ 1361104 w 3193727"/>
              <a:gd name="connsiteY1" fmla="*/ 1780455 h 3164022"/>
              <a:gd name="connsiteX2" fmla="*/ 1699490 w 3193727"/>
              <a:gd name="connsiteY2" fmla="*/ 253640 h 3164022"/>
              <a:gd name="connsiteX3" fmla="*/ 3193727 w 3193727"/>
              <a:gd name="connsiteY3" fmla="*/ 234560 h 3164022"/>
              <a:gd name="connsiteX0" fmla="*/ 0 w 3567203"/>
              <a:gd name="connsiteY0" fmla="*/ 3037880 h 3092710"/>
              <a:gd name="connsiteX1" fmla="*/ 1361104 w 3567203"/>
              <a:gd name="connsiteY1" fmla="*/ 1709143 h 3092710"/>
              <a:gd name="connsiteX2" fmla="*/ 1699490 w 3567203"/>
              <a:gd name="connsiteY2" fmla="*/ 182328 h 3092710"/>
              <a:gd name="connsiteX3" fmla="*/ 3567203 w 3567203"/>
              <a:gd name="connsiteY3" fmla="*/ 284152 h 3092710"/>
              <a:gd name="connsiteX0" fmla="*/ 0 w 3785940"/>
              <a:gd name="connsiteY0" fmla="*/ 3007972 h 3062802"/>
              <a:gd name="connsiteX1" fmla="*/ 1361104 w 3785940"/>
              <a:gd name="connsiteY1" fmla="*/ 1679235 h 3062802"/>
              <a:gd name="connsiteX2" fmla="*/ 1699490 w 3785940"/>
              <a:gd name="connsiteY2" fmla="*/ 152420 h 3062802"/>
              <a:gd name="connsiteX3" fmla="*/ 3785940 w 3785940"/>
              <a:gd name="connsiteY3" fmla="*/ 314308 h 3062802"/>
              <a:gd name="connsiteX0" fmla="*/ 0 w 3785940"/>
              <a:gd name="connsiteY0" fmla="*/ 3017288 h 3072118"/>
              <a:gd name="connsiteX1" fmla="*/ 1361104 w 3785940"/>
              <a:gd name="connsiteY1" fmla="*/ 1688551 h 3072118"/>
              <a:gd name="connsiteX2" fmla="*/ 1699490 w 3785940"/>
              <a:gd name="connsiteY2" fmla="*/ 161736 h 3072118"/>
              <a:gd name="connsiteX3" fmla="*/ 3785940 w 3785940"/>
              <a:gd name="connsiteY3" fmla="*/ 323624 h 307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5940" h="3072118">
                <a:moveTo>
                  <a:pt x="0" y="3017288"/>
                </a:moveTo>
                <a:cubicBezTo>
                  <a:pt x="1063784" y="3325714"/>
                  <a:pt x="1260313" y="2257761"/>
                  <a:pt x="1361104" y="1688551"/>
                </a:cubicBezTo>
                <a:cubicBezTo>
                  <a:pt x="1461895" y="1119341"/>
                  <a:pt x="1295351" y="389224"/>
                  <a:pt x="1699490" y="161736"/>
                </a:cubicBezTo>
                <a:cubicBezTo>
                  <a:pt x="2103629" y="-65752"/>
                  <a:pt x="2736054" y="-88348"/>
                  <a:pt x="3785940" y="323624"/>
                </a:cubicBezTo>
              </a:path>
            </a:pathLst>
          </a:custGeom>
          <a:noFill/>
          <a:ln w="190500" cap="rnd" cmpd="sng">
            <a:gradFill flip="none" rotWithShape="1">
              <a:gsLst>
                <a:gs pos="0">
                  <a:srgbClr val="6E0072"/>
                </a:gs>
                <a:gs pos="59000">
                  <a:srgbClr val="FF24CB"/>
                </a:gs>
                <a:gs pos="94000">
                  <a:srgbClr val="FFA3E9"/>
                </a:gs>
              </a:gsLst>
              <a:lin ang="16200000" scaled="1"/>
              <a:tileRect/>
            </a:gradFill>
            <a:round/>
            <a:tailEnd type="stealt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786475"/>
                      <a:gd name="connsiteY0" fmla="*/ 2060124 h 2060124"/>
                      <a:gd name="connsiteX1" fmla="*/ 2786475 w 2786475"/>
                      <a:gd name="connsiteY1" fmla="*/ 0 h 20601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786475" h="2060124" extrusionOk="0">
                        <a:moveTo>
                          <a:pt x="0" y="2060124"/>
                        </a:moveTo>
                        <a:cubicBezTo>
                          <a:pt x="526135" y="903334"/>
                          <a:pt x="1619677" y="116834"/>
                          <a:pt x="2786475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Freeform 373">
            <a:extLst>
              <a:ext uri="{FF2B5EF4-FFF2-40B4-BE49-F238E27FC236}">
                <a16:creationId xmlns:a16="http://schemas.microsoft.com/office/drawing/2014/main" id="{F0B9D961-1DA8-8637-F5D7-6C275FEFAC11}"/>
              </a:ext>
            </a:extLst>
          </p:cNvPr>
          <p:cNvSpPr/>
          <p:nvPr/>
        </p:nvSpPr>
        <p:spPr>
          <a:xfrm rot="19260321" flipV="1">
            <a:off x="12883237" y="1498375"/>
            <a:ext cx="574495" cy="1400505"/>
          </a:xfrm>
          <a:custGeom>
            <a:avLst/>
            <a:gdLst>
              <a:gd name="connsiteX0" fmla="*/ 0 w 3546763"/>
              <a:gd name="connsiteY0" fmla="*/ 1717964 h 1717964"/>
              <a:gd name="connsiteX1" fmla="*/ 3546763 w 3546763"/>
              <a:gd name="connsiteY1" fmla="*/ 0 h 1717964"/>
              <a:gd name="connsiteX0" fmla="*/ 0 w 3546763"/>
              <a:gd name="connsiteY0" fmla="*/ 1717964 h 1717964"/>
              <a:gd name="connsiteX1" fmla="*/ 3546763 w 3546763"/>
              <a:gd name="connsiteY1" fmla="*/ 0 h 1717964"/>
              <a:gd name="connsiteX0" fmla="*/ 0 w 3546763"/>
              <a:gd name="connsiteY0" fmla="*/ 1720455 h 1720455"/>
              <a:gd name="connsiteX1" fmla="*/ 3546763 w 3546763"/>
              <a:gd name="connsiteY1" fmla="*/ 2491 h 1720455"/>
              <a:gd name="connsiteX0" fmla="*/ 0 w 3546763"/>
              <a:gd name="connsiteY0" fmla="*/ 1720455 h 1720455"/>
              <a:gd name="connsiteX1" fmla="*/ 3546763 w 3546763"/>
              <a:gd name="connsiteY1" fmla="*/ 2491 h 1720455"/>
              <a:gd name="connsiteX0" fmla="*/ 0 w 3546763"/>
              <a:gd name="connsiteY0" fmla="*/ 1692802 h 1692802"/>
              <a:gd name="connsiteX1" fmla="*/ 3546763 w 3546763"/>
              <a:gd name="connsiteY1" fmla="*/ 2547 h 1692802"/>
              <a:gd name="connsiteX0" fmla="*/ 0 w 3546763"/>
              <a:gd name="connsiteY0" fmla="*/ 1694063 h 1694063"/>
              <a:gd name="connsiteX1" fmla="*/ 3546763 w 3546763"/>
              <a:gd name="connsiteY1" fmla="*/ 3808 h 1694063"/>
              <a:gd name="connsiteX0" fmla="*/ 0 w 2786475"/>
              <a:gd name="connsiteY0" fmla="*/ 2062762 h 2062762"/>
              <a:gd name="connsiteX1" fmla="*/ 2786475 w 2786475"/>
              <a:gd name="connsiteY1" fmla="*/ 2638 h 2062762"/>
              <a:gd name="connsiteX0" fmla="*/ 0 w 2786475"/>
              <a:gd name="connsiteY0" fmla="*/ 2063115 h 2063115"/>
              <a:gd name="connsiteX1" fmla="*/ 2786475 w 2786475"/>
              <a:gd name="connsiteY1" fmla="*/ 2991 h 2063115"/>
              <a:gd name="connsiteX0" fmla="*/ 0 w 2786475"/>
              <a:gd name="connsiteY0" fmla="*/ 2060124 h 2060124"/>
              <a:gd name="connsiteX1" fmla="*/ 2786475 w 2786475"/>
              <a:gd name="connsiteY1" fmla="*/ 0 h 2060124"/>
              <a:gd name="connsiteX0" fmla="*/ 0 w 2786475"/>
              <a:gd name="connsiteY0" fmla="*/ 2060124 h 2060124"/>
              <a:gd name="connsiteX1" fmla="*/ 2786475 w 2786475"/>
              <a:gd name="connsiteY1" fmla="*/ 0 h 2060124"/>
              <a:gd name="connsiteX0" fmla="*/ 0 w 2786475"/>
              <a:gd name="connsiteY0" fmla="*/ 2060124 h 2060124"/>
              <a:gd name="connsiteX1" fmla="*/ 2786475 w 2786475"/>
              <a:gd name="connsiteY1" fmla="*/ 0 h 2060124"/>
              <a:gd name="connsiteX0" fmla="*/ 0 w 2856814"/>
              <a:gd name="connsiteY0" fmla="*/ 1919447 h 1919447"/>
              <a:gd name="connsiteX1" fmla="*/ 2856814 w 2856814"/>
              <a:gd name="connsiteY1" fmla="*/ 0 h 1919447"/>
              <a:gd name="connsiteX0" fmla="*/ 0 w 3110032"/>
              <a:gd name="connsiteY0" fmla="*/ 1919447 h 1919447"/>
              <a:gd name="connsiteX1" fmla="*/ 3110032 w 3110032"/>
              <a:gd name="connsiteY1" fmla="*/ 0 h 1919447"/>
              <a:gd name="connsiteX0" fmla="*/ 0 w 3458375"/>
              <a:gd name="connsiteY0" fmla="*/ 2855618 h 2855618"/>
              <a:gd name="connsiteX1" fmla="*/ 3458375 w 3458375"/>
              <a:gd name="connsiteY1" fmla="*/ 0 h 2855618"/>
              <a:gd name="connsiteX0" fmla="*/ 0 w 4176832"/>
              <a:gd name="connsiteY0" fmla="*/ 2724989 h 2724989"/>
              <a:gd name="connsiteX1" fmla="*/ 4176832 w 4176832"/>
              <a:gd name="connsiteY1" fmla="*/ 0 h 2724989"/>
              <a:gd name="connsiteX0" fmla="*/ 0 w 3654318"/>
              <a:gd name="connsiteY0" fmla="*/ 2659675 h 2659675"/>
              <a:gd name="connsiteX1" fmla="*/ 3654318 w 3654318"/>
              <a:gd name="connsiteY1" fmla="*/ 0 h 2659675"/>
              <a:gd name="connsiteX0" fmla="*/ 0 w 3654318"/>
              <a:gd name="connsiteY0" fmla="*/ 2376647 h 2376647"/>
              <a:gd name="connsiteX1" fmla="*/ 3654318 w 3654318"/>
              <a:gd name="connsiteY1" fmla="*/ 0 h 2376647"/>
              <a:gd name="connsiteX0" fmla="*/ 0 w 3218889"/>
              <a:gd name="connsiteY0" fmla="*/ 2071847 h 2071847"/>
              <a:gd name="connsiteX1" fmla="*/ 3218889 w 3218889"/>
              <a:gd name="connsiteY1" fmla="*/ 0 h 2071847"/>
              <a:gd name="connsiteX0" fmla="*/ 0 w 3218889"/>
              <a:gd name="connsiteY0" fmla="*/ 2071847 h 2071847"/>
              <a:gd name="connsiteX1" fmla="*/ 3218889 w 3218889"/>
              <a:gd name="connsiteY1" fmla="*/ 0 h 2071847"/>
              <a:gd name="connsiteX0" fmla="*/ 0 w 3218889"/>
              <a:gd name="connsiteY0" fmla="*/ 2071847 h 2071847"/>
              <a:gd name="connsiteX1" fmla="*/ 3218889 w 3218889"/>
              <a:gd name="connsiteY1" fmla="*/ 0 h 2071847"/>
              <a:gd name="connsiteX0" fmla="*/ 0 w 2718146"/>
              <a:gd name="connsiteY0" fmla="*/ 2093619 h 2093619"/>
              <a:gd name="connsiteX1" fmla="*/ 2718146 w 2718146"/>
              <a:gd name="connsiteY1" fmla="*/ 0 h 2093619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1201454 w 2587518"/>
              <a:gd name="connsiteY1" fmla="*/ 671768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1201454 w 2587518"/>
              <a:gd name="connsiteY1" fmla="*/ 671768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1201454 w 2587518"/>
              <a:gd name="connsiteY1" fmla="*/ 671768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974824 w 2587518"/>
              <a:gd name="connsiteY1" fmla="*/ 532972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974824 w 2587518"/>
              <a:gd name="connsiteY1" fmla="*/ 532972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974824 w 2587518"/>
              <a:gd name="connsiteY1" fmla="*/ 532972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817382 w 2587518"/>
              <a:gd name="connsiteY1" fmla="*/ 455371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817382 w 2587518"/>
              <a:gd name="connsiteY1" fmla="*/ 455371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1235974 w 2583763"/>
              <a:gd name="connsiteY1" fmla="*/ 874073 h 1638097"/>
              <a:gd name="connsiteX2" fmla="*/ 2583763 w 2583763"/>
              <a:gd name="connsiteY2" fmla="*/ 0 h 1638097"/>
              <a:gd name="connsiteX0" fmla="*/ 0 w 2583763"/>
              <a:gd name="connsiteY0" fmla="*/ 1638097 h 1638097"/>
              <a:gd name="connsiteX1" fmla="*/ 187633 w 2583763"/>
              <a:gd name="connsiteY1" fmla="*/ 712098 h 1638097"/>
              <a:gd name="connsiteX2" fmla="*/ 2583763 w 2583763"/>
              <a:gd name="connsiteY2" fmla="*/ 0 h 1638097"/>
              <a:gd name="connsiteX0" fmla="*/ 0 w 2583763"/>
              <a:gd name="connsiteY0" fmla="*/ 1638097 h 1638097"/>
              <a:gd name="connsiteX1" fmla="*/ 187633 w 2583763"/>
              <a:gd name="connsiteY1" fmla="*/ 712098 h 1638097"/>
              <a:gd name="connsiteX2" fmla="*/ 2583763 w 2583763"/>
              <a:gd name="connsiteY2" fmla="*/ 0 h 1638097"/>
              <a:gd name="connsiteX0" fmla="*/ 528807 w 3112570"/>
              <a:gd name="connsiteY0" fmla="*/ 1638097 h 1638097"/>
              <a:gd name="connsiteX1" fmla="*/ 0 w 3112570"/>
              <a:gd name="connsiteY1" fmla="*/ 949123 h 1638097"/>
              <a:gd name="connsiteX2" fmla="*/ 3112570 w 3112570"/>
              <a:gd name="connsiteY2" fmla="*/ 0 h 1638097"/>
              <a:gd name="connsiteX0" fmla="*/ 965690 w 3112570"/>
              <a:gd name="connsiteY0" fmla="*/ 1586070 h 1586070"/>
              <a:gd name="connsiteX1" fmla="*/ 0 w 3112570"/>
              <a:gd name="connsiteY1" fmla="*/ 949123 h 1586070"/>
              <a:gd name="connsiteX2" fmla="*/ 3112570 w 3112570"/>
              <a:gd name="connsiteY2" fmla="*/ 0 h 1586070"/>
              <a:gd name="connsiteX0" fmla="*/ 965690 w 3112570"/>
              <a:gd name="connsiteY0" fmla="*/ 1586070 h 1586070"/>
              <a:gd name="connsiteX1" fmla="*/ 0 w 3112570"/>
              <a:gd name="connsiteY1" fmla="*/ 949123 h 1586070"/>
              <a:gd name="connsiteX2" fmla="*/ 3112570 w 3112570"/>
              <a:gd name="connsiteY2" fmla="*/ 0 h 1586070"/>
              <a:gd name="connsiteX0" fmla="*/ 965690 w 3112570"/>
              <a:gd name="connsiteY0" fmla="*/ 1586070 h 1586070"/>
              <a:gd name="connsiteX1" fmla="*/ 0 w 3112570"/>
              <a:gd name="connsiteY1" fmla="*/ 949123 h 1586070"/>
              <a:gd name="connsiteX2" fmla="*/ 3112570 w 3112570"/>
              <a:gd name="connsiteY2" fmla="*/ 0 h 1586070"/>
              <a:gd name="connsiteX0" fmla="*/ 965690 w 3112570"/>
              <a:gd name="connsiteY0" fmla="*/ 1586070 h 1586070"/>
              <a:gd name="connsiteX1" fmla="*/ 0 w 3112570"/>
              <a:gd name="connsiteY1" fmla="*/ 949123 h 1586070"/>
              <a:gd name="connsiteX2" fmla="*/ 3112570 w 3112570"/>
              <a:gd name="connsiteY2" fmla="*/ 0 h 1586070"/>
              <a:gd name="connsiteX0" fmla="*/ 965690 w 3112570"/>
              <a:gd name="connsiteY0" fmla="*/ 1586070 h 1586070"/>
              <a:gd name="connsiteX1" fmla="*/ 0 w 3112570"/>
              <a:gd name="connsiteY1" fmla="*/ 949123 h 1586070"/>
              <a:gd name="connsiteX2" fmla="*/ 3112570 w 3112570"/>
              <a:gd name="connsiteY2" fmla="*/ 0 h 1586070"/>
              <a:gd name="connsiteX0" fmla="*/ 528604 w 2675484"/>
              <a:gd name="connsiteY0" fmla="*/ 1586070 h 1586070"/>
              <a:gd name="connsiteX1" fmla="*/ 0 w 2675484"/>
              <a:gd name="connsiteY1" fmla="*/ 958703 h 1586070"/>
              <a:gd name="connsiteX2" fmla="*/ 2675484 w 2675484"/>
              <a:gd name="connsiteY2" fmla="*/ 0 h 1586070"/>
              <a:gd name="connsiteX0" fmla="*/ 528604 w 2675484"/>
              <a:gd name="connsiteY0" fmla="*/ 1586070 h 1586070"/>
              <a:gd name="connsiteX1" fmla="*/ 0 w 2675484"/>
              <a:gd name="connsiteY1" fmla="*/ 958703 h 1586070"/>
              <a:gd name="connsiteX2" fmla="*/ 2675484 w 2675484"/>
              <a:gd name="connsiteY2" fmla="*/ 0 h 1586070"/>
              <a:gd name="connsiteX0" fmla="*/ 528604 w 2675484"/>
              <a:gd name="connsiteY0" fmla="*/ 1586070 h 1586070"/>
              <a:gd name="connsiteX1" fmla="*/ 0 w 2675484"/>
              <a:gd name="connsiteY1" fmla="*/ 958703 h 1586070"/>
              <a:gd name="connsiteX2" fmla="*/ 2675484 w 2675484"/>
              <a:gd name="connsiteY2" fmla="*/ 0 h 1586070"/>
              <a:gd name="connsiteX0" fmla="*/ 528604 w 2675484"/>
              <a:gd name="connsiteY0" fmla="*/ 1586070 h 1586070"/>
              <a:gd name="connsiteX1" fmla="*/ 0 w 2675484"/>
              <a:gd name="connsiteY1" fmla="*/ 958703 h 1586070"/>
              <a:gd name="connsiteX2" fmla="*/ 2675484 w 2675484"/>
              <a:gd name="connsiteY2" fmla="*/ 0 h 1586070"/>
              <a:gd name="connsiteX0" fmla="*/ 528604 w 2675484"/>
              <a:gd name="connsiteY0" fmla="*/ 1586070 h 1586070"/>
              <a:gd name="connsiteX1" fmla="*/ 0 w 2675484"/>
              <a:gd name="connsiteY1" fmla="*/ 958703 h 1586070"/>
              <a:gd name="connsiteX2" fmla="*/ 2675484 w 2675484"/>
              <a:gd name="connsiteY2" fmla="*/ 0 h 1586070"/>
              <a:gd name="connsiteX0" fmla="*/ 528604 w 2675484"/>
              <a:gd name="connsiteY0" fmla="*/ 1586070 h 1586070"/>
              <a:gd name="connsiteX1" fmla="*/ 0 w 2675484"/>
              <a:gd name="connsiteY1" fmla="*/ 958703 h 1586070"/>
              <a:gd name="connsiteX2" fmla="*/ 2675484 w 2675484"/>
              <a:gd name="connsiteY2" fmla="*/ 0 h 1586070"/>
              <a:gd name="connsiteX0" fmla="*/ 528604 w 2555315"/>
              <a:gd name="connsiteY0" fmla="*/ 1650551 h 1650551"/>
              <a:gd name="connsiteX1" fmla="*/ 0 w 2555315"/>
              <a:gd name="connsiteY1" fmla="*/ 1023184 h 1650551"/>
              <a:gd name="connsiteX2" fmla="*/ 2555316 w 2555315"/>
              <a:gd name="connsiteY2" fmla="*/ 0 h 1650551"/>
              <a:gd name="connsiteX0" fmla="*/ 528604 w 2123225"/>
              <a:gd name="connsiteY0" fmla="*/ 1533658 h 1533658"/>
              <a:gd name="connsiteX1" fmla="*/ 0 w 2123225"/>
              <a:gd name="connsiteY1" fmla="*/ 906291 h 1533658"/>
              <a:gd name="connsiteX2" fmla="*/ 2123224 w 2123225"/>
              <a:gd name="connsiteY2" fmla="*/ 0 h 1533658"/>
              <a:gd name="connsiteX0" fmla="*/ 555281 w 2149901"/>
              <a:gd name="connsiteY0" fmla="*/ 1533658 h 1533658"/>
              <a:gd name="connsiteX1" fmla="*/ 26677 w 2149901"/>
              <a:gd name="connsiteY1" fmla="*/ 906291 h 1533658"/>
              <a:gd name="connsiteX2" fmla="*/ 2149901 w 2149901"/>
              <a:gd name="connsiteY2" fmla="*/ 0 h 1533658"/>
              <a:gd name="connsiteX0" fmla="*/ 529576 w 2124196"/>
              <a:gd name="connsiteY0" fmla="*/ 1533658 h 1533658"/>
              <a:gd name="connsiteX1" fmla="*/ 972 w 2124196"/>
              <a:gd name="connsiteY1" fmla="*/ 906291 h 1533658"/>
              <a:gd name="connsiteX2" fmla="*/ 2124196 w 2124196"/>
              <a:gd name="connsiteY2" fmla="*/ 0 h 1533658"/>
              <a:gd name="connsiteX0" fmla="*/ 820592 w 2415212"/>
              <a:gd name="connsiteY0" fmla="*/ 1533658 h 1533658"/>
              <a:gd name="connsiteX1" fmla="*/ 799 w 2415212"/>
              <a:gd name="connsiteY1" fmla="*/ 961511 h 1533658"/>
              <a:gd name="connsiteX2" fmla="*/ 2415212 w 2415212"/>
              <a:gd name="connsiteY2" fmla="*/ 0 h 1533658"/>
              <a:gd name="connsiteX0" fmla="*/ 766530 w 2361150"/>
              <a:gd name="connsiteY0" fmla="*/ 1533658 h 1533658"/>
              <a:gd name="connsiteX1" fmla="*/ 828 w 2361150"/>
              <a:gd name="connsiteY1" fmla="*/ 938477 h 1533658"/>
              <a:gd name="connsiteX2" fmla="*/ 2361150 w 2361150"/>
              <a:gd name="connsiteY2" fmla="*/ 0 h 1533658"/>
              <a:gd name="connsiteX0" fmla="*/ 620916 w 2215536"/>
              <a:gd name="connsiteY0" fmla="*/ 1533658 h 1533658"/>
              <a:gd name="connsiteX1" fmla="*/ 910 w 2215536"/>
              <a:gd name="connsiteY1" fmla="*/ 941670 h 1533658"/>
              <a:gd name="connsiteX2" fmla="*/ 2215536 w 2215536"/>
              <a:gd name="connsiteY2" fmla="*/ 0 h 1533658"/>
              <a:gd name="connsiteX0" fmla="*/ 550538 w 2300030"/>
              <a:gd name="connsiteY0" fmla="*/ 1579756 h 1579756"/>
              <a:gd name="connsiteX1" fmla="*/ 85404 w 2300030"/>
              <a:gd name="connsiteY1" fmla="*/ 941670 h 1579756"/>
              <a:gd name="connsiteX2" fmla="*/ 2300030 w 2300030"/>
              <a:gd name="connsiteY2" fmla="*/ 0 h 1579756"/>
              <a:gd name="connsiteX0" fmla="*/ 371797 w 2352455"/>
              <a:gd name="connsiteY0" fmla="*/ 1444610 h 1444610"/>
              <a:gd name="connsiteX1" fmla="*/ 137829 w 2352455"/>
              <a:gd name="connsiteY1" fmla="*/ 941670 h 1444610"/>
              <a:gd name="connsiteX2" fmla="*/ 2352455 w 2352455"/>
              <a:gd name="connsiteY2" fmla="*/ 0 h 1444610"/>
              <a:gd name="connsiteX0" fmla="*/ 485609 w 2466267"/>
              <a:gd name="connsiteY0" fmla="*/ 1444610 h 1444610"/>
              <a:gd name="connsiteX1" fmla="*/ 112942 w 2466267"/>
              <a:gd name="connsiteY1" fmla="*/ 860582 h 1444610"/>
              <a:gd name="connsiteX2" fmla="*/ 2466267 w 2466267"/>
              <a:gd name="connsiteY2" fmla="*/ 0 h 1444610"/>
              <a:gd name="connsiteX0" fmla="*/ 398095 w 1042634"/>
              <a:gd name="connsiteY0" fmla="*/ 1045468 h 1045468"/>
              <a:gd name="connsiteX1" fmla="*/ 25428 w 1042634"/>
              <a:gd name="connsiteY1" fmla="*/ 461440 h 1045468"/>
              <a:gd name="connsiteX2" fmla="*/ 1042633 w 1042634"/>
              <a:gd name="connsiteY2" fmla="*/ 0 h 1045468"/>
              <a:gd name="connsiteX0" fmla="*/ 206551 w 1105541"/>
              <a:gd name="connsiteY0" fmla="*/ 901994 h 901994"/>
              <a:gd name="connsiteX1" fmla="*/ 88336 w 1105541"/>
              <a:gd name="connsiteY1" fmla="*/ 461440 h 901994"/>
              <a:gd name="connsiteX2" fmla="*/ 1105541 w 1105541"/>
              <a:gd name="connsiteY2" fmla="*/ 0 h 901994"/>
              <a:gd name="connsiteX0" fmla="*/ 394708 w 1293698"/>
              <a:gd name="connsiteY0" fmla="*/ 901994 h 901994"/>
              <a:gd name="connsiteX1" fmla="*/ 42660 w 1293698"/>
              <a:gd name="connsiteY1" fmla="*/ 455325 h 901994"/>
              <a:gd name="connsiteX2" fmla="*/ 1293698 w 1293698"/>
              <a:gd name="connsiteY2" fmla="*/ 0 h 901994"/>
              <a:gd name="connsiteX0" fmla="*/ 381517 w 1067831"/>
              <a:gd name="connsiteY0" fmla="*/ 907130 h 907130"/>
              <a:gd name="connsiteX1" fmla="*/ 29469 w 1067831"/>
              <a:gd name="connsiteY1" fmla="*/ 460461 h 907130"/>
              <a:gd name="connsiteX2" fmla="*/ 1067831 w 1067831"/>
              <a:gd name="connsiteY2" fmla="*/ 0 h 907130"/>
              <a:gd name="connsiteX0" fmla="*/ 381517 w 1067831"/>
              <a:gd name="connsiteY0" fmla="*/ 907130 h 907130"/>
              <a:gd name="connsiteX1" fmla="*/ 29469 w 1067831"/>
              <a:gd name="connsiteY1" fmla="*/ 460461 h 907130"/>
              <a:gd name="connsiteX2" fmla="*/ 1067831 w 1067831"/>
              <a:gd name="connsiteY2" fmla="*/ 0 h 907130"/>
              <a:gd name="connsiteX0" fmla="*/ 377674 w 1063988"/>
              <a:gd name="connsiteY0" fmla="*/ 907130 h 907130"/>
              <a:gd name="connsiteX1" fmla="*/ 25626 w 1063988"/>
              <a:gd name="connsiteY1" fmla="*/ 460461 h 907130"/>
              <a:gd name="connsiteX2" fmla="*/ 1063988 w 1063988"/>
              <a:gd name="connsiteY2" fmla="*/ 0 h 907130"/>
              <a:gd name="connsiteX0" fmla="*/ 553448 w 1239762"/>
              <a:gd name="connsiteY0" fmla="*/ 907130 h 907130"/>
              <a:gd name="connsiteX1" fmla="*/ 16331 w 1239762"/>
              <a:gd name="connsiteY1" fmla="*/ 488114 h 907130"/>
              <a:gd name="connsiteX2" fmla="*/ 1239762 w 1239762"/>
              <a:gd name="connsiteY2" fmla="*/ 0 h 90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9762" h="907130">
                <a:moveTo>
                  <a:pt x="553448" y="907130"/>
                </a:moveTo>
                <a:cubicBezTo>
                  <a:pt x="327057" y="771146"/>
                  <a:pt x="-87262" y="653999"/>
                  <a:pt x="16331" y="488114"/>
                </a:cubicBezTo>
                <a:cubicBezTo>
                  <a:pt x="119924" y="322229"/>
                  <a:pt x="176446" y="253578"/>
                  <a:pt x="1239762" y="0"/>
                </a:cubicBezTo>
              </a:path>
            </a:pathLst>
          </a:custGeom>
          <a:noFill/>
          <a:ln w="190500" cap="rnd" cmpd="sng">
            <a:gradFill flip="none" rotWithShape="1">
              <a:gsLst>
                <a:gs pos="0">
                  <a:srgbClr val="6E0072"/>
                </a:gs>
                <a:gs pos="59000">
                  <a:srgbClr val="FF24CB"/>
                </a:gs>
                <a:gs pos="77000">
                  <a:srgbClr val="FFA3E9"/>
                </a:gs>
              </a:gsLst>
              <a:lin ang="16200000" scaled="1"/>
              <a:tileRect/>
            </a:gradFill>
            <a:round/>
            <a:tailEnd type="stealt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786475"/>
                      <a:gd name="connsiteY0" fmla="*/ 2060124 h 2060124"/>
                      <a:gd name="connsiteX1" fmla="*/ 2786475 w 2786475"/>
                      <a:gd name="connsiteY1" fmla="*/ 0 h 20601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786475" h="2060124" extrusionOk="0">
                        <a:moveTo>
                          <a:pt x="0" y="2060124"/>
                        </a:moveTo>
                        <a:cubicBezTo>
                          <a:pt x="526135" y="903334"/>
                          <a:pt x="1619677" y="116834"/>
                          <a:pt x="2786475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7" name="Freeform 376">
            <a:extLst>
              <a:ext uri="{FF2B5EF4-FFF2-40B4-BE49-F238E27FC236}">
                <a16:creationId xmlns:a16="http://schemas.microsoft.com/office/drawing/2014/main" id="{0204A9CF-7DBE-D046-26B2-2133038A40B0}"/>
              </a:ext>
            </a:extLst>
          </p:cNvPr>
          <p:cNvSpPr/>
          <p:nvPr/>
        </p:nvSpPr>
        <p:spPr>
          <a:xfrm rot="2339679">
            <a:off x="12899469" y="2197408"/>
            <a:ext cx="574495" cy="1400505"/>
          </a:xfrm>
          <a:custGeom>
            <a:avLst/>
            <a:gdLst>
              <a:gd name="connsiteX0" fmla="*/ 0 w 3546763"/>
              <a:gd name="connsiteY0" fmla="*/ 1717964 h 1717964"/>
              <a:gd name="connsiteX1" fmla="*/ 3546763 w 3546763"/>
              <a:gd name="connsiteY1" fmla="*/ 0 h 1717964"/>
              <a:gd name="connsiteX0" fmla="*/ 0 w 3546763"/>
              <a:gd name="connsiteY0" fmla="*/ 1717964 h 1717964"/>
              <a:gd name="connsiteX1" fmla="*/ 3546763 w 3546763"/>
              <a:gd name="connsiteY1" fmla="*/ 0 h 1717964"/>
              <a:gd name="connsiteX0" fmla="*/ 0 w 3546763"/>
              <a:gd name="connsiteY0" fmla="*/ 1720455 h 1720455"/>
              <a:gd name="connsiteX1" fmla="*/ 3546763 w 3546763"/>
              <a:gd name="connsiteY1" fmla="*/ 2491 h 1720455"/>
              <a:gd name="connsiteX0" fmla="*/ 0 w 3546763"/>
              <a:gd name="connsiteY0" fmla="*/ 1720455 h 1720455"/>
              <a:gd name="connsiteX1" fmla="*/ 3546763 w 3546763"/>
              <a:gd name="connsiteY1" fmla="*/ 2491 h 1720455"/>
              <a:gd name="connsiteX0" fmla="*/ 0 w 3546763"/>
              <a:gd name="connsiteY0" fmla="*/ 1692802 h 1692802"/>
              <a:gd name="connsiteX1" fmla="*/ 3546763 w 3546763"/>
              <a:gd name="connsiteY1" fmla="*/ 2547 h 1692802"/>
              <a:gd name="connsiteX0" fmla="*/ 0 w 3546763"/>
              <a:gd name="connsiteY0" fmla="*/ 1694063 h 1694063"/>
              <a:gd name="connsiteX1" fmla="*/ 3546763 w 3546763"/>
              <a:gd name="connsiteY1" fmla="*/ 3808 h 1694063"/>
              <a:gd name="connsiteX0" fmla="*/ 0 w 2786475"/>
              <a:gd name="connsiteY0" fmla="*/ 2062762 h 2062762"/>
              <a:gd name="connsiteX1" fmla="*/ 2786475 w 2786475"/>
              <a:gd name="connsiteY1" fmla="*/ 2638 h 2062762"/>
              <a:gd name="connsiteX0" fmla="*/ 0 w 2786475"/>
              <a:gd name="connsiteY0" fmla="*/ 2063115 h 2063115"/>
              <a:gd name="connsiteX1" fmla="*/ 2786475 w 2786475"/>
              <a:gd name="connsiteY1" fmla="*/ 2991 h 2063115"/>
              <a:gd name="connsiteX0" fmla="*/ 0 w 2786475"/>
              <a:gd name="connsiteY0" fmla="*/ 2060124 h 2060124"/>
              <a:gd name="connsiteX1" fmla="*/ 2786475 w 2786475"/>
              <a:gd name="connsiteY1" fmla="*/ 0 h 2060124"/>
              <a:gd name="connsiteX0" fmla="*/ 0 w 2786475"/>
              <a:gd name="connsiteY0" fmla="*/ 2060124 h 2060124"/>
              <a:gd name="connsiteX1" fmla="*/ 2786475 w 2786475"/>
              <a:gd name="connsiteY1" fmla="*/ 0 h 2060124"/>
              <a:gd name="connsiteX0" fmla="*/ 0 w 2786475"/>
              <a:gd name="connsiteY0" fmla="*/ 2060124 h 2060124"/>
              <a:gd name="connsiteX1" fmla="*/ 2786475 w 2786475"/>
              <a:gd name="connsiteY1" fmla="*/ 0 h 2060124"/>
              <a:gd name="connsiteX0" fmla="*/ 0 w 2856814"/>
              <a:gd name="connsiteY0" fmla="*/ 1919447 h 1919447"/>
              <a:gd name="connsiteX1" fmla="*/ 2856814 w 2856814"/>
              <a:gd name="connsiteY1" fmla="*/ 0 h 1919447"/>
              <a:gd name="connsiteX0" fmla="*/ 0 w 3110032"/>
              <a:gd name="connsiteY0" fmla="*/ 1919447 h 1919447"/>
              <a:gd name="connsiteX1" fmla="*/ 3110032 w 3110032"/>
              <a:gd name="connsiteY1" fmla="*/ 0 h 1919447"/>
              <a:gd name="connsiteX0" fmla="*/ 0 w 3458375"/>
              <a:gd name="connsiteY0" fmla="*/ 2855618 h 2855618"/>
              <a:gd name="connsiteX1" fmla="*/ 3458375 w 3458375"/>
              <a:gd name="connsiteY1" fmla="*/ 0 h 2855618"/>
              <a:gd name="connsiteX0" fmla="*/ 0 w 4176832"/>
              <a:gd name="connsiteY0" fmla="*/ 2724989 h 2724989"/>
              <a:gd name="connsiteX1" fmla="*/ 4176832 w 4176832"/>
              <a:gd name="connsiteY1" fmla="*/ 0 h 2724989"/>
              <a:gd name="connsiteX0" fmla="*/ 0 w 3654318"/>
              <a:gd name="connsiteY0" fmla="*/ 2659675 h 2659675"/>
              <a:gd name="connsiteX1" fmla="*/ 3654318 w 3654318"/>
              <a:gd name="connsiteY1" fmla="*/ 0 h 2659675"/>
              <a:gd name="connsiteX0" fmla="*/ 0 w 3654318"/>
              <a:gd name="connsiteY0" fmla="*/ 2376647 h 2376647"/>
              <a:gd name="connsiteX1" fmla="*/ 3654318 w 3654318"/>
              <a:gd name="connsiteY1" fmla="*/ 0 h 2376647"/>
              <a:gd name="connsiteX0" fmla="*/ 0 w 3218889"/>
              <a:gd name="connsiteY0" fmla="*/ 2071847 h 2071847"/>
              <a:gd name="connsiteX1" fmla="*/ 3218889 w 3218889"/>
              <a:gd name="connsiteY1" fmla="*/ 0 h 2071847"/>
              <a:gd name="connsiteX0" fmla="*/ 0 w 3218889"/>
              <a:gd name="connsiteY0" fmla="*/ 2071847 h 2071847"/>
              <a:gd name="connsiteX1" fmla="*/ 3218889 w 3218889"/>
              <a:gd name="connsiteY1" fmla="*/ 0 h 2071847"/>
              <a:gd name="connsiteX0" fmla="*/ 0 w 3218889"/>
              <a:gd name="connsiteY0" fmla="*/ 2071847 h 2071847"/>
              <a:gd name="connsiteX1" fmla="*/ 3218889 w 3218889"/>
              <a:gd name="connsiteY1" fmla="*/ 0 h 2071847"/>
              <a:gd name="connsiteX0" fmla="*/ 0 w 2718146"/>
              <a:gd name="connsiteY0" fmla="*/ 2093619 h 2093619"/>
              <a:gd name="connsiteX1" fmla="*/ 2718146 w 2718146"/>
              <a:gd name="connsiteY1" fmla="*/ 0 h 2093619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1201454 w 2587518"/>
              <a:gd name="connsiteY1" fmla="*/ 671768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1201454 w 2587518"/>
              <a:gd name="connsiteY1" fmla="*/ 671768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1201454 w 2587518"/>
              <a:gd name="connsiteY1" fmla="*/ 671768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974824 w 2587518"/>
              <a:gd name="connsiteY1" fmla="*/ 532972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974824 w 2587518"/>
              <a:gd name="connsiteY1" fmla="*/ 532972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974824 w 2587518"/>
              <a:gd name="connsiteY1" fmla="*/ 532972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817382 w 2587518"/>
              <a:gd name="connsiteY1" fmla="*/ 455371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817382 w 2587518"/>
              <a:gd name="connsiteY1" fmla="*/ 455371 h 1897676"/>
              <a:gd name="connsiteX2" fmla="*/ 2587518 w 2587518"/>
              <a:gd name="connsiteY2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7518"/>
              <a:gd name="connsiteY0" fmla="*/ 1897676 h 1897676"/>
              <a:gd name="connsiteX1" fmla="*/ 2587518 w 2587518"/>
              <a:gd name="connsiteY1" fmla="*/ 0 h 1897676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2583763 w 2583763"/>
              <a:gd name="connsiteY1" fmla="*/ 0 h 1638097"/>
              <a:gd name="connsiteX0" fmla="*/ 0 w 2583763"/>
              <a:gd name="connsiteY0" fmla="*/ 1638097 h 1638097"/>
              <a:gd name="connsiteX1" fmla="*/ 1235974 w 2583763"/>
              <a:gd name="connsiteY1" fmla="*/ 874073 h 1638097"/>
              <a:gd name="connsiteX2" fmla="*/ 2583763 w 2583763"/>
              <a:gd name="connsiteY2" fmla="*/ 0 h 1638097"/>
              <a:gd name="connsiteX0" fmla="*/ 0 w 2583763"/>
              <a:gd name="connsiteY0" fmla="*/ 1638097 h 1638097"/>
              <a:gd name="connsiteX1" fmla="*/ 187633 w 2583763"/>
              <a:gd name="connsiteY1" fmla="*/ 712098 h 1638097"/>
              <a:gd name="connsiteX2" fmla="*/ 2583763 w 2583763"/>
              <a:gd name="connsiteY2" fmla="*/ 0 h 1638097"/>
              <a:gd name="connsiteX0" fmla="*/ 0 w 2583763"/>
              <a:gd name="connsiteY0" fmla="*/ 1638097 h 1638097"/>
              <a:gd name="connsiteX1" fmla="*/ 187633 w 2583763"/>
              <a:gd name="connsiteY1" fmla="*/ 712098 h 1638097"/>
              <a:gd name="connsiteX2" fmla="*/ 2583763 w 2583763"/>
              <a:gd name="connsiteY2" fmla="*/ 0 h 1638097"/>
              <a:gd name="connsiteX0" fmla="*/ 528807 w 3112570"/>
              <a:gd name="connsiteY0" fmla="*/ 1638097 h 1638097"/>
              <a:gd name="connsiteX1" fmla="*/ 0 w 3112570"/>
              <a:gd name="connsiteY1" fmla="*/ 949123 h 1638097"/>
              <a:gd name="connsiteX2" fmla="*/ 3112570 w 3112570"/>
              <a:gd name="connsiteY2" fmla="*/ 0 h 1638097"/>
              <a:gd name="connsiteX0" fmla="*/ 965690 w 3112570"/>
              <a:gd name="connsiteY0" fmla="*/ 1586070 h 1586070"/>
              <a:gd name="connsiteX1" fmla="*/ 0 w 3112570"/>
              <a:gd name="connsiteY1" fmla="*/ 949123 h 1586070"/>
              <a:gd name="connsiteX2" fmla="*/ 3112570 w 3112570"/>
              <a:gd name="connsiteY2" fmla="*/ 0 h 1586070"/>
              <a:gd name="connsiteX0" fmla="*/ 965690 w 3112570"/>
              <a:gd name="connsiteY0" fmla="*/ 1586070 h 1586070"/>
              <a:gd name="connsiteX1" fmla="*/ 0 w 3112570"/>
              <a:gd name="connsiteY1" fmla="*/ 949123 h 1586070"/>
              <a:gd name="connsiteX2" fmla="*/ 3112570 w 3112570"/>
              <a:gd name="connsiteY2" fmla="*/ 0 h 1586070"/>
              <a:gd name="connsiteX0" fmla="*/ 965690 w 3112570"/>
              <a:gd name="connsiteY0" fmla="*/ 1586070 h 1586070"/>
              <a:gd name="connsiteX1" fmla="*/ 0 w 3112570"/>
              <a:gd name="connsiteY1" fmla="*/ 949123 h 1586070"/>
              <a:gd name="connsiteX2" fmla="*/ 3112570 w 3112570"/>
              <a:gd name="connsiteY2" fmla="*/ 0 h 1586070"/>
              <a:gd name="connsiteX0" fmla="*/ 965690 w 3112570"/>
              <a:gd name="connsiteY0" fmla="*/ 1586070 h 1586070"/>
              <a:gd name="connsiteX1" fmla="*/ 0 w 3112570"/>
              <a:gd name="connsiteY1" fmla="*/ 949123 h 1586070"/>
              <a:gd name="connsiteX2" fmla="*/ 3112570 w 3112570"/>
              <a:gd name="connsiteY2" fmla="*/ 0 h 1586070"/>
              <a:gd name="connsiteX0" fmla="*/ 965690 w 3112570"/>
              <a:gd name="connsiteY0" fmla="*/ 1586070 h 1586070"/>
              <a:gd name="connsiteX1" fmla="*/ 0 w 3112570"/>
              <a:gd name="connsiteY1" fmla="*/ 949123 h 1586070"/>
              <a:gd name="connsiteX2" fmla="*/ 3112570 w 3112570"/>
              <a:gd name="connsiteY2" fmla="*/ 0 h 1586070"/>
              <a:gd name="connsiteX0" fmla="*/ 528604 w 2675484"/>
              <a:gd name="connsiteY0" fmla="*/ 1586070 h 1586070"/>
              <a:gd name="connsiteX1" fmla="*/ 0 w 2675484"/>
              <a:gd name="connsiteY1" fmla="*/ 958703 h 1586070"/>
              <a:gd name="connsiteX2" fmla="*/ 2675484 w 2675484"/>
              <a:gd name="connsiteY2" fmla="*/ 0 h 1586070"/>
              <a:gd name="connsiteX0" fmla="*/ 528604 w 2675484"/>
              <a:gd name="connsiteY0" fmla="*/ 1586070 h 1586070"/>
              <a:gd name="connsiteX1" fmla="*/ 0 w 2675484"/>
              <a:gd name="connsiteY1" fmla="*/ 958703 h 1586070"/>
              <a:gd name="connsiteX2" fmla="*/ 2675484 w 2675484"/>
              <a:gd name="connsiteY2" fmla="*/ 0 h 1586070"/>
              <a:gd name="connsiteX0" fmla="*/ 528604 w 2675484"/>
              <a:gd name="connsiteY0" fmla="*/ 1586070 h 1586070"/>
              <a:gd name="connsiteX1" fmla="*/ 0 w 2675484"/>
              <a:gd name="connsiteY1" fmla="*/ 958703 h 1586070"/>
              <a:gd name="connsiteX2" fmla="*/ 2675484 w 2675484"/>
              <a:gd name="connsiteY2" fmla="*/ 0 h 1586070"/>
              <a:gd name="connsiteX0" fmla="*/ 528604 w 2675484"/>
              <a:gd name="connsiteY0" fmla="*/ 1586070 h 1586070"/>
              <a:gd name="connsiteX1" fmla="*/ 0 w 2675484"/>
              <a:gd name="connsiteY1" fmla="*/ 958703 h 1586070"/>
              <a:gd name="connsiteX2" fmla="*/ 2675484 w 2675484"/>
              <a:gd name="connsiteY2" fmla="*/ 0 h 1586070"/>
              <a:gd name="connsiteX0" fmla="*/ 528604 w 2675484"/>
              <a:gd name="connsiteY0" fmla="*/ 1586070 h 1586070"/>
              <a:gd name="connsiteX1" fmla="*/ 0 w 2675484"/>
              <a:gd name="connsiteY1" fmla="*/ 958703 h 1586070"/>
              <a:gd name="connsiteX2" fmla="*/ 2675484 w 2675484"/>
              <a:gd name="connsiteY2" fmla="*/ 0 h 1586070"/>
              <a:gd name="connsiteX0" fmla="*/ 528604 w 2675484"/>
              <a:gd name="connsiteY0" fmla="*/ 1586070 h 1586070"/>
              <a:gd name="connsiteX1" fmla="*/ 0 w 2675484"/>
              <a:gd name="connsiteY1" fmla="*/ 958703 h 1586070"/>
              <a:gd name="connsiteX2" fmla="*/ 2675484 w 2675484"/>
              <a:gd name="connsiteY2" fmla="*/ 0 h 1586070"/>
              <a:gd name="connsiteX0" fmla="*/ 528604 w 2555315"/>
              <a:gd name="connsiteY0" fmla="*/ 1650551 h 1650551"/>
              <a:gd name="connsiteX1" fmla="*/ 0 w 2555315"/>
              <a:gd name="connsiteY1" fmla="*/ 1023184 h 1650551"/>
              <a:gd name="connsiteX2" fmla="*/ 2555316 w 2555315"/>
              <a:gd name="connsiteY2" fmla="*/ 0 h 1650551"/>
              <a:gd name="connsiteX0" fmla="*/ 528604 w 2123225"/>
              <a:gd name="connsiteY0" fmla="*/ 1533658 h 1533658"/>
              <a:gd name="connsiteX1" fmla="*/ 0 w 2123225"/>
              <a:gd name="connsiteY1" fmla="*/ 906291 h 1533658"/>
              <a:gd name="connsiteX2" fmla="*/ 2123224 w 2123225"/>
              <a:gd name="connsiteY2" fmla="*/ 0 h 1533658"/>
              <a:gd name="connsiteX0" fmla="*/ 555281 w 2149901"/>
              <a:gd name="connsiteY0" fmla="*/ 1533658 h 1533658"/>
              <a:gd name="connsiteX1" fmla="*/ 26677 w 2149901"/>
              <a:gd name="connsiteY1" fmla="*/ 906291 h 1533658"/>
              <a:gd name="connsiteX2" fmla="*/ 2149901 w 2149901"/>
              <a:gd name="connsiteY2" fmla="*/ 0 h 1533658"/>
              <a:gd name="connsiteX0" fmla="*/ 529576 w 2124196"/>
              <a:gd name="connsiteY0" fmla="*/ 1533658 h 1533658"/>
              <a:gd name="connsiteX1" fmla="*/ 972 w 2124196"/>
              <a:gd name="connsiteY1" fmla="*/ 906291 h 1533658"/>
              <a:gd name="connsiteX2" fmla="*/ 2124196 w 2124196"/>
              <a:gd name="connsiteY2" fmla="*/ 0 h 1533658"/>
              <a:gd name="connsiteX0" fmla="*/ 820592 w 2415212"/>
              <a:gd name="connsiteY0" fmla="*/ 1533658 h 1533658"/>
              <a:gd name="connsiteX1" fmla="*/ 799 w 2415212"/>
              <a:gd name="connsiteY1" fmla="*/ 961511 h 1533658"/>
              <a:gd name="connsiteX2" fmla="*/ 2415212 w 2415212"/>
              <a:gd name="connsiteY2" fmla="*/ 0 h 1533658"/>
              <a:gd name="connsiteX0" fmla="*/ 766530 w 2361150"/>
              <a:gd name="connsiteY0" fmla="*/ 1533658 h 1533658"/>
              <a:gd name="connsiteX1" fmla="*/ 828 w 2361150"/>
              <a:gd name="connsiteY1" fmla="*/ 938477 h 1533658"/>
              <a:gd name="connsiteX2" fmla="*/ 2361150 w 2361150"/>
              <a:gd name="connsiteY2" fmla="*/ 0 h 1533658"/>
              <a:gd name="connsiteX0" fmla="*/ 620916 w 2215536"/>
              <a:gd name="connsiteY0" fmla="*/ 1533658 h 1533658"/>
              <a:gd name="connsiteX1" fmla="*/ 910 w 2215536"/>
              <a:gd name="connsiteY1" fmla="*/ 941670 h 1533658"/>
              <a:gd name="connsiteX2" fmla="*/ 2215536 w 2215536"/>
              <a:gd name="connsiteY2" fmla="*/ 0 h 1533658"/>
              <a:gd name="connsiteX0" fmla="*/ 550538 w 2300030"/>
              <a:gd name="connsiteY0" fmla="*/ 1579756 h 1579756"/>
              <a:gd name="connsiteX1" fmla="*/ 85404 w 2300030"/>
              <a:gd name="connsiteY1" fmla="*/ 941670 h 1579756"/>
              <a:gd name="connsiteX2" fmla="*/ 2300030 w 2300030"/>
              <a:gd name="connsiteY2" fmla="*/ 0 h 1579756"/>
              <a:gd name="connsiteX0" fmla="*/ 371797 w 2352455"/>
              <a:gd name="connsiteY0" fmla="*/ 1444610 h 1444610"/>
              <a:gd name="connsiteX1" fmla="*/ 137829 w 2352455"/>
              <a:gd name="connsiteY1" fmla="*/ 941670 h 1444610"/>
              <a:gd name="connsiteX2" fmla="*/ 2352455 w 2352455"/>
              <a:gd name="connsiteY2" fmla="*/ 0 h 1444610"/>
              <a:gd name="connsiteX0" fmla="*/ 485609 w 2466267"/>
              <a:gd name="connsiteY0" fmla="*/ 1444610 h 1444610"/>
              <a:gd name="connsiteX1" fmla="*/ 112942 w 2466267"/>
              <a:gd name="connsiteY1" fmla="*/ 860582 h 1444610"/>
              <a:gd name="connsiteX2" fmla="*/ 2466267 w 2466267"/>
              <a:gd name="connsiteY2" fmla="*/ 0 h 1444610"/>
              <a:gd name="connsiteX0" fmla="*/ 398095 w 1042634"/>
              <a:gd name="connsiteY0" fmla="*/ 1045468 h 1045468"/>
              <a:gd name="connsiteX1" fmla="*/ 25428 w 1042634"/>
              <a:gd name="connsiteY1" fmla="*/ 461440 h 1045468"/>
              <a:gd name="connsiteX2" fmla="*/ 1042633 w 1042634"/>
              <a:gd name="connsiteY2" fmla="*/ 0 h 1045468"/>
              <a:gd name="connsiteX0" fmla="*/ 206551 w 1105541"/>
              <a:gd name="connsiteY0" fmla="*/ 901994 h 901994"/>
              <a:gd name="connsiteX1" fmla="*/ 88336 w 1105541"/>
              <a:gd name="connsiteY1" fmla="*/ 461440 h 901994"/>
              <a:gd name="connsiteX2" fmla="*/ 1105541 w 1105541"/>
              <a:gd name="connsiteY2" fmla="*/ 0 h 901994"/>
              <a:gd name="connsiteX0" fmla="*/ 394708 w 1293698"/>
              <a:gd name="connsiteY0" fmla="*/ 901994 h 901994"/>
              <a:gd name="connsiteX1" fmla="*/ 42660 w 1293698"/>
              <a:gd name="connsiteY1" fmla="*/ 455325 h 901994"/>
              <a:gd name="connsiteX2" fmla="*/ 1293698 w 1293698"/>
              <a:gd name="connsiteY2" fmla="*/ 0 h 901994"/>
              <a:gd name="connsiteX0" fmla="*/ 381517 w 1067831"/>
              <a:gd name="connsiteY0" fmla="*/ 907130 h 907130"/>
              <a:gd name="connsiteX1" fmla="*/ 29469 w 1067831"/>
              <a:gd name="connsiteY1" fmla="*/ 460461 h 907130"/>
              <a:gd name="connsiteX2" fmla="*/ 1067831 w 1067831"/>
              <a:gd name="connsiteY2" fmla="*/ 0 h 907130"/>
              <a:gd name="connsiteX0" fmla="*/ 381517 w 1067831"/>
              <a:gd name="connsiteY0" fmla="*/ 907130 h 907130"/>
              <a:gd name="connsiteX1" fmla="*/ 29469 w 1067831"/>
              <a:gd name="connsiteY1" fmla="*/ 460461 h 907130"/>
              <a:gd name="connsiteX2" fmla="*/ 1067831 w 1067831"/>
              <a:gd name="connsiteY2" fmla="*/ 0 h 907130"/>
              <a:gd name="connsiteX0" fmla="*/ 377674 w 1063988"/>
              <a:gd name="connsiteY0" fmla="*/ 907130 h 907130"/>
              <a:gd name="connsiteX1" fmla="*/ 25626 w 1063988"/>
              <a:gd name="connsiteY1" fmla="*/ 460461 h 907130"/>
              <a:gd name="connsiteX2" fmla="*/ 1063988 w 1063988"/>
              <a:gd name="connsiteY2" fmla="*/ 0 h 907130"/>
              <a:gd name="connsiteX0" fmla="*/ 553448 w 1239762"/>
              <a:gd name="connsiteY0" fmla="*/ 907130 h 907130"/>
              <a:gd name="connsiteX1" fmla="*/ 16331 w 1239762"/>
              <a:gd name="connsiteY1" fmla="*/ 488114 h 907130"/>
              <a:gd name="connsiteX2" fmla="*/ 1239762 w 1239762"/>
              <a:gd name="connsiteY2" fmla="*/ 0 h 90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9762" h="907130">
                <a:moveTo>
                  <a:pt x="553448" y="907130"/>
                </a:moveTo>
                <a:cubicBezTo>
                  <a:pt x="327057" y="771146"/>
                  <a:pt x="-87262" y="653999"/>
                  <a:pt x="16331" y="488114"/>
                </a:cubicBezTo>
                <a:cubicBezTo>
                  <a:pt x="119924" y="322229"/>
                  <a:pt x="176446" y="253578"/>
                  <a:pt x="1239762" y="0"/>
                </a:cubicBezTo>
              </a:path>
            </a:pathLst>
          </a:custGeom>
          <a:noFill/>
          <a:ln w="190500" cap="rnd" cmpd="sng">
            <a:gradFill flip="none" rotWithShape="1">
              <a:gsLst>
                <a:gs pos="0">
                  <a:srgbClr val="6E0072"/>
                </a:gs>
                <a:gs pos="59000">
                  <a:srgbClr val="FF24CB"/>
                </a:gs>
                <a:gs pos="77000">
                  <a:srgbClr val="FFA3E9"/>
                </a:gs>
              </a:gsLst>
              <a:lin ang="16200000" scaled="1"/>
              <a:tileRect/>
            </a:gradFill>
            <a:round/>
            <a:tailEnd type="stealt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786475"/>
                      <a:gd name="connsiteY0" fmla="*/ 2060124 h 2060124"/>
                      <a:gd name="connsiteX1" fmla="*/ 2786475 w 2786475"/>
                      <a:gd name="connsiteY1" fmla="*/ 0 h 20601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786475" h="2060124" extrusionOk="0">
                        <a:moveTo>
                          <a:pt x="0" y="2060124"/>
                        </a:moveTo>
                        <a:cubicBezTo>
                          <a:pt x="526135" y="903334"/>
                          <a:pt x="1619677" y="116834"/>
                          <a:pt x="2786475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0A365C18-FBAB-773F-20D2-2FDB31CD6A48}"/>
              </a:ext>
            </a:extLst>
          </p:cNvPr>
          <p:cNvSpPr txBox="1"/>
          <p:nvPr/>
        </p:nvSpPr>
        <p:spPr>
          <a:xfrm>
            <a:off x="10814909" y="7998120"/>
            <a:ext cx="398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Improves experimental design</a:t>
            </a:r>
          </a:p>
        </p:txBody>
      </p:sp>
    </p:spTree>
    <p:extLst>
      <p:ext uri="{BB962C8B-B14F-4D97-AF65-F5344CB8AC3E}">
        <p14:creationId xmlns:p14="http://schemas.microsoft.com/office/powerpoint/2010/main" val="397581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37713</TotalTime>
  <Words>141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Berg, Maxime</dc:creator>
  <cp:lastModifiedBy>Berg, Maxime</cp:lastModifiedBy>
  <cp:revision>29</cp:revision>
  <dcterms:created xsi:type="dcterms:W3CDTF">2021-05-06T21:40:52Z</dcterms:created>
  <dcterms:modified xsi:type="dcterms:W3CDTF">2023-04-16T20:01:14Z</dcterms:modified>
</cp:coreProperties>
</file>