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1296035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FF"/>
    <a:srgbClr val="687492"/>
    <a:srgbClr val="687451"/>
    <a:srgbClr val="E187B3"/>
    <a:srgbClr val="0787ED"/>
    <a:srgbClr val="E1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/>
    <p:restoredTop sz="96327"/>
  </p:normalViewPr>
  <p:slideViewPr>
    <p:cSldViewPr snapToGrid="0" snapToObjects="1">
      <p:cViewPr>
        <p:scale>
          <a:sx n="63" d="100"/>
          <a:sy n="63" d="100"/>
        </p:scale>
        <p:origin x="2536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26" y="1472842"/>
            <a:ext cx="11016298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4726842"/>
            <a:ext cx="9720263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2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479142"/>
            <a:ext cx="2794575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5" y="479142"/>
            <a:ext cx="8221722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5" y="2243638"/>
            <a:ext cx="1117830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5" y="6022610"/>
            <a:ext cx="1117830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4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2395710"/>
            <a:ext cx="5508149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2395710"/>
            <a:ext cx="5508149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479144"/>
            <a:ext cx="11178302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2206137"/>
            <a:ext cx="548283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3287331"/>
            <a:ext cx="5482835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8" y="2206137"/>
            <a:ext cx="550983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8" y="3287331"/>
            <a:ext cx="5509837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9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599969"/>
            <a:ext cx="4180050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1295769"/>
            <a:ext cx="6561177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2699862"/>
            <a:ext cx="4180050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4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599969"/>
            <a:ext cx="4180050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1295769"/>
            <a:ext cx="6561177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2699862"/>
            <a:ext cx="4180050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6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479144"/>
            <a:ext cx="111783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2395710"/>
            <a:ext cx="111783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8341240"/>
            <a:ext cx="291607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8341240"/>
            <a:ext cx="437411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8341240"/>
            <a:ext cx="291607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1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637AF36D-F11F-A652-D3FF-E76B58857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665" y="798322"/>
            <a:ext cx="4350860" cy="3384000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40E5A5B-B906-BADA-5D15-6893B8B6375D}"/>
              </a:ext>
            </a:extLst>
          </p:cNvPr>
          <p:cNvCxnSpPr>
            <a:cxnSpLocks/>
          </p:cNvCxnSpPr>
          <p:nvPr/>
        </p:nvCxnSpPr>
        <p:spPr>
          <a:xfrm>
            <a:off x="2510080" y="3988791"/>
            <a:ext cx="1350425" cy="1583402"/>
          </a:xfrm>
          <a:prstGeom prst="line">
            <a:avLst/>
          </a:prstGeom>
          <a:ln w="793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85374158-6B21-4314-914B-3D41C1AC3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787" y="621038"/>
            <a:ext cx="3990001" cy="360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CACA489-CE97-EEEC-00FD-25FF2CDEB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3292" y="699311"/>
            <a:ext cx="559106" cy="3627756"/>
          </a:xfrm>
          <a:prstGeom prst="rect">
            <a:avLst/>
          </a:prstGeom>
        </p:spPr>
      </p:pic>
      <p:pic>
        <p:nvPicPr>
          <p:cNvPr id="30" name="Picture 29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169B5EC1-5B12-72CE-C0E9-E1DA8E903F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2935" y="4863776"/>
            <a:ext cx="3548182" cy="3548182"/>
          </a:xfrm>
          <a:prstGeom prst="rect">
            <a:avLst/>
          </a:prstGeom>
        </p:spPr>
      </p:pic>
      <p:sp>
        <p:nvSpPr>
          <p:cNvPr id="31" name="Curved Left Arrow 30">
            <a:extLst>
              <a:ext uri="{FF2B5EF4-FFF2-40B4-BE49-F238E27FC236}">
                <a16:creationId xmlns:a16="http://schemas.microsoft.com/office/drawing/2014/main" id="{C72DAEFE-42F9-AC46-9F38-E3DAB510FF3C}"/>
              </a:ext>
            </a:extLst>
          </p:cNvPr>
          <p:cNvSpPr/>
          <p:nvPr/>
        </p:nvSpPr>
        <p:spPr>
          <a:xfrm>
            <a:off x="7456555" y="1144186"/>
            <a:ext cx="397792" cy="298927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BD1A295-227E-B0EA-5DD0-053E69A200BF}"/>
              </a:ext>
            </a:extLst>
          </p:cNvPr>
          <p:cNvSpPr/>
          <p:nvPr/>
        </p:nvSpPr>
        <p:spPr>
          <a:xfrm>
            <a:off x="5062935" y="4863776"/>
            <a:ext cx="3548182" cy="3548182"/>
          </a:xfrm>
          <a:prstGeom prst="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BDB36B-BA88-42D2-FE6B-CC70E521D205}"/>
              </a:ext>
            </a:extLst>
          </p:cNvPr>
          <p:cNvCxnSpPr>
            <a:cxnSpLocks/>
          </p:cNvCxnSpPr>
          <p:nvPr/>
        </p:nvCxnSpPr>
        <p:spPr>
          <a:xfrm>
            <a:off x="8055412" y="1814779"/>
            <a:ext cx="0" cy="54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89102C2-0540-94C9-4296-68EC3F52DC2D}"/>
              </a:ext>
            </a:extLst>
          </p:cNvPr>
          <p:cNvCxnSpPr>
            <a:cxnSpLocks/>
          </p:cNvCxnSpPr>
          <p:nvPr/>
        </p:nvCxnSpPr>
        <p:spPr>
          <a:xfrm>
            <a:off x="7600489" y="1018728"/>
            <a:ext cx="0" cy="344012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6A075A4-C9F4-6F0F-FF0B-E24FA28B075B}"/>
              </a:ext>
            </a:extLst>
          </p:cNvPr>
          <p:cNvCxnSpPr>
            <a:cxnSpLocks/>
          </p:cNvCxnSpPr>
          <p:nvPr/>
        </p:nvCxnSpPr>
        <p:spPr>
          <a:xfrm>
            <a:off x="8055413" y="1815298"/>
            <a:ext cx="5099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30911DC-B692-42ED-9EF0-F2D84032013F}"/>
              </a:ext>
            </a:extLst>
          </p:cNvPr>
          <p:cNvSpPr txBox="1"/>
          <p:nvPr/>
        </p:nvSpPr>
        <p:spPr>
          <a:xfrm>
            <a:off x="6831060" y="573927"/>
            <a:ext cx="170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Symmetry Axis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44A088F-1418-5BE5-9BB3-9F71E32235C8}"/>
                  </a:ext>
                </a:extLst>
              </p:cNvPr>
              <p:cNvSpPr txBox="1"/>
              <p:nvPr/>
            </p:nvSpPr>
            <p:spPr>
              <a:xfrm>
                <a:off x="8239214" y="153510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44A088F-1418-5BE5-9BB3-9F71E3223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214" y="1535104"/>
                <a:ext cx="166969" cy="276999"/>
              </a:xfrm>
              <a:prstGeom prst="rect">
                <a:avLst/>
              </a:prstGeom>
              <a:blipFill>
                <a:blip r:embed="rId9"/>
                <a:stretch>
                  <a:fillRect l="-14286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5E15FEF-3D1B-B1C5-634B-46A503C63804}"/>
                  </a:ext>
                </a:extLst>
              </p:cNvPr>
              <p:cNvSpPr txBox="1"/>
              <p:nvPr/>
            </p:nvSpPr>
            <p:spPr>
              <a:xfrm>
                <a:off x="7852914" y="1896479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5E15FEF-3D1B-B1C5-634B-46A503C63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914" y="1896479"/>
                <a:ext cx="169085" cy="276999"/>
              </a:xfrm>
              <a:prstGeom prst="rect">
                <a:avLst/>
              </a:prstGeom>
              <a:blipFill>
                <a:blip r:embed="rId10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13C9C56E-5776-9040-5D5B-FAB1FB85A1B7}"/>
              </a:ext>
            </a:extLst>
          </p:cNvPr>
          <p:cNvSpPr/>
          <p:nvPr/>
        </p:nvSpPr>
        <p:spPr>
          <a:xfrm>
            <a:off x="449530" y="4899974"/>
            <a:ext cx="624840" cy="252809"/>
          </a:xfrm>
          <a:prstGeom prst="rect">
            <a:avLst/>
          </a:prstGeom>
          <a:solidFill>
            <a:srgbClr val="E187B3">
              <a:alpha val="70196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D7CCC5B-2803-49D7-4BA3-688439585C4E}"/>
              </a:ext>
            </a:extLst>
          </p:cNvPr>
          <p:cNvSpPr/>
          <p:nvPr/>
        </p:nvSpPr>
        <p:spPr>
          <a:xfrm>
            <a:off x="449530" y="5243031"/>
            <a:ext cx="624840" cy="252809"/>
          </a:xfrm>
          <a:prstGeom prst="rect">
            <a:avLst/>
          </a:prstGeom>
          <a:solidFill>
            <a:srgbClr val="687492">
              <a:alpha val="8078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7C2D3BD-4E38-6D60-7CFF-194A417D475C}"/>
              </a:ext>
            </a:extLst>
          </p:cNvPr>
          <p:cNvSpPr/>
          <p:nvPr/>
        </p:nvSpPr>
        <p:spPr>
          <a:xfrm>
            <a:off x="8824788" y="6205110"/>
            <a:ext cx="624840" cy="252809"/>
          </a:xfrm>
          <a:prstGeom prst="rect">
            <a:avLst/>
          </a:prstGeom>
          <a:solidFill>
            <a:srgbClr val="00DAFF">
              <a:alpha val="6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E23551-22C9-C333-86E6-C14021AC566F}"/>
              </a:ext>
            </a:extLst>
          </p:cNvPr>
          <p:cNvSpPr/>
          <p:nvPr/>
        </p:nvSpPr>
        <p:spPr>
          <a:xfrm>
            <a:off x="8824788" y="6650642"/>
            <a:ext cx="624840" cy="252809"/>
          </a:xfrm>
          <a:prstGeom prst="rect">
            <a:avLst/>
          </a:prstGeom>
          <a:solidFill>
            <a:srgbClr val="FF0000">
              <a:alpha val="70196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99A68E-093E-ED34-543B-1F64C62F9E9A}"/>
              </a:ext>
            </a:extLst>
          </p:cNvPr>
          <p:cNvSpPr txBox="1"/>
          <p:nvPr/>
        </p:nvSpPr>
        <p:spPr>
          <a:xfrm>
            <a:off x="9523348" y="6146847"/>
            <a:ext cx="101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 cells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0D9802-0C46-83B7-933B-4A2CE524C87D}"/>
              </a:ext>
            </a:extLst>
          </p:cNvPr>
          <p:cNvSpPr txBox="1"/>
          <p:nvPr/>
        </p:nvSpPr>
        <p:spPr>
          <a:xfrm>
            <a:off x="9478711" y="660761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Dead cells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C1751D-7A30-0583-CB27-E8EC138A7212}"/>
              </a:ext>
            </a:extLst>
          </p:cNvPr>
          <p:cNvSpPr txBox="1"/>
          <p:nvPr/>
        </p:nvSpPr>
        <p:spPr>
          <a:xfrm>
            <a:off x="1083523" y="4844013"/>
            <a:ext cx="182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Culture media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8A6DE4-924B-9251-A214-3308E54C4263}"/>
              </a:ext>
            </a:extLst>
          </p:cNvPr>
          <p:cNvSpPr txBox="1"/>
          <p:nvPr/>
        </p:nvSpPr>
        <p:spPr>
          <a:xfrm>
            <a:off x="1098136" y="5191233"/>
            <a:ext cx="251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Cell-seeded collagen gel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39517FD-7AD2-49BB-F728-9C0FC4070956}"/>
              </a:ext>
            </a:extLst>
          </p:cNvPr>
          <p:cNvCxnSpPr>
            <a:cxnSpLocks/>
          </p:cNvCxnSpPr>
          <p:nvPr/>
        </p:nvCxnSpPr>
        <p:spPr>
          <a:xfrm flipH="1">
            <a:off x="3860504" y="5572329"/>
            <a:ext cx="1182232" cy="10432"/>
          </a:xfrm>
          <a:prstGeom prst="line">
            <a:avLst/>
          </a:prstGeom>
          <a:ln w="79375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F1F3B20-06A9-F2B0-19EA-506A62E7BCAE}"/>
              </a:ext>
            </a:extLst>
          </p:cNvPr>
          <p:cNvCxnSpPr>
            <a:cxnSpLocks/>
          </p:cNvCxnSpPr>
          <p:nvPr/>
        </p:nvCxnSpPr>
        <p:spPr>
          <a:xfrm flipH="1">
            <a:off x="5042736" y="8566183"/>
            <a:ext cx="676476" cy="0"/>
          </a:xfrm>
          <a:prstGeom prst="line">
            <a:avLst/>
          </a:prstGeom>
          <a:ln w="793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4DEE96B-F512-F8BA-02A1-8D70AFC2276B}"/>
              </a:ext>
            </a:extLst>
          </p:cNvPr>
          <p:cNvSpPr txBox="1"/>
          <p:nvPr/>
        </p:nvSpPr>
        <p:spPr>
          <a:xfrm>
            <a:off x="4957621" y="857675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100µm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F055E46-BD9E-A473-51B5-644FB2AA933A}"/>
              </a:ext>
            </a:extLst>
          </p:cNvPr>
          <p:cNvCxnSpPr>
            <a:cxnSpLocks/>
          </p:cNvCxnSpPr>
          <p:nvPr/>
        </p:nvCxnSpPr>
        <p:spPr>
          <a:xfrm>
            <a:off x="11242846" y="3567772"/>
            <a:ext cx="651835" cy="0"/>
          </a:xfrm>
          <a:prstGeom prst="line">
            <a:avLst/>
          </a:prstGeom>
          <a:ln w="6032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AA7F6C4-4282-EC34-4EC2-C097C3D74848}"/>
              </a:ext>
            </a:extLst>
          </p:cNvPr>
          <p:cNvCxnSpPr>
            <a:cxnSpLocks/>
          </p:cNvCxnSpPr>
          <p:nvPr/>
        </p:nvCxnSpPr>
        <p:spPr>
          <a:xfrm>
            <a:off x="11242846" y="1492791"/>
            <a:ext cx="651835" cy="7855"/>
          </a:xfrm>
          <a:prstGeom prst="line">
            <a:avLst/>
          </a:prstGeom>
          <a:ln w="6032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AFEF454-3989-F2FF-9EDE-5EE0963CDB21}"/>
              </a:ext>
            </a:extLst>
          </p:cNvPr>
          <p:cNvSpPr txBox="1"/>
          <p:nvPr/>
        </p:nvSpPr>
        <p:spPr>
          <a:xfrm>
            <a:off x="11876620" y="1201719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Air/Media</a:t>
            </a:r>
          </a:p>
          <a:p>
            <a:pPr algn="ctr"/>
            <a:r>
              <a:rPr lang="en-US" dirty="0"/>
              <a:t>Interface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D8144F2-E9C6-17E5-059D-934E8B0EB8B3}"/>
              </a:ext>
            </a:extLst>
          </p:cNvPr>
          <p:cNvSpPr txBox="1"/>
          <p:nvPr/>
        </p:nvSpPr>
        <p:spPr>
          <a:xfrm>
            <a:off x="11842720" y="3213266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Media/Gel</a:t>
            </a:r>
          </a:p>
          <a:p>
            <a:pPr algn="ctr"/>
            <a:r>
              <a:rPr lang="en-US" dirty="0"/>
              <a:t>Interface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3D86636-0837-FA42-3AC0-BCF0AD91F4AD}"/>
              </a:ext>
            </a:extLst>
          </p:cNvPr>
          <p:cNvCxnSpPr>
            <a:cxnSpLocks/>
          </p:cNvCxnSpPr>
          <p:nvPr/>
        </p:nvCxnSpPr>
        <p:spPr>
          <a:xfrm flipH="1" flipV="1">
            <a:off x="5551655" y="2076366"/>
            <a:ext cx="627304" cy="10233"/>
          </a:xfrm>
          <a:prstGeom prst="line">
            <a:avLst/>
          </a:prstGeom>
          <a:ln w="6032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290E04-6E6B-46C3-F505-7ECB5E315B80}"/>
              </a:ext>
            </a:extLst>
          </p:cNvPr>
          <p:cNvSpPr txBox="1"/>
          <p:nvPr/>
        </p:nvSpPr>
        <p:spPr>
          <a:xfrm>
            <a:off x="4582695" y="1883617"/>
            <a:ext cx="102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Well wall</a:t>
            </a:r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1275B4F1-5CEB-E870-15F9-9BF4C3CFCC72}"/>
              </a:ext>
            </a:extLst>
          </p:cNvPr>
          <p:cNvSpPr/>
          <p:nvPr/>
        </p:nvSpPr>
        <p:spPr>
          <a:xfrm>
            <a:off x="4092119" y="2404960"/>
            <a:ext cx="1475262" cy="401872"/>
          </a:xfrm>
          <a:prstGeom prst="rightArrow">
            <a:avLst/>
          </a:prstGeom>
          <a:gradFill flip="none" rotWithShape="1">
            <a:gsLst>
              <a:gs pos="0">
                <a:srgbClr val="E187B3"/>
              </a:gs>
              <a:gs pos="99000">
                <a:srgbClr val="687492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BC0B45DF-DF4A-55E6-7F24-F1C55CF60DD0}"/>
              </a:ext>
            </a:extLst>
          </p:cNvPr>
          <p:cNvSpPr/>
          <p:nvPr/>
        </p:nvSpPr>
        <p:spPr>
          <a:xfrm>
            <a:off x="9097643" y="2404960"/>
            <a:ext cx="1475262" cy="401872"/>
          </a:xfrm>
          <a:prstGeom prst="rightArrow">
            <a:avLst/>
          </a:prstGeom>
          <a:gradFill flip="none" rotWithShape="1">
            <a:gsLst>
              <a:gs pos="0">
                <a:srgbClr val="E187B3"/>
              </a:gs>
              <a:gs pos="99000">
                <a:srgbClr val="687492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E81DE51-EED8-71B9-030A-0B7DFE798599}"/>
              </a:ext>
            </a:extLst>
          </p:cNvPr>
          <p:cNvSpPr txBox="1"/>
          <p:nvPr/>
        </p:nvSpPr>
        <p:spPr>
          <a:xfrm>
            <a:off x="8926246" y="2737273"/>
            <a:ext cx="1933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Homogenization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932839-AEDE-7500-AD56-D8FB6D644B19}"/>
              </a:ext>
            </a:extLst>
          </p:cNvPr>
          <p:cNvSpPr txBox="1"/>
          <p:nvPr/>
        </p:nvSpPr>
        <p:spPr>
          <a:xfrm>
            <a:off x="3730834" y="2722626"/>
            <a:ext cx="2432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Rotational Symmetry</a:t>
            </a:r>
          </a:p>
        </p:txBody>
      </p:sp>
      <p:sp>
        <p:nvSpPr>
          <p:cNvPr id="150" name="Left Bracket 149">
            <a:extLst>
              <a:ext uri="{FF2B5EF4-FFF2-40B4-BE49-F238E27FC236}">
                <a16:creationId xmlns:a16="http://schemas.microsoft.com/office/drawing/2014/main" id="{1BEA92A3-B0E6-9B48-3365-FC510C3B918C}"/>
              </a:ext>
            </a:extLst>
          </p:cNvPr>
          <p:cNvSpPr/>
          <p:nvPr/>
        </p:nvSpPr>
        <p:spPr>
          <a:xfrm>
            <a:off x="792124" y="1398456"/>
            <a:ext cx="58280" cy="198805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Left Bracket 150">
            <a:extLst>
              <a:ext uri="{FF2B5EF4-FFF2-40B4-BE49-F238E27FC236}">
                <a16:creationId xmlns:a16="http://schemas.microsoft.com/office/drawing/2014/main" id="{64B9379F-675D-4562-49AC-8685EFE7F9DB}"/>
              </a:ext>
            </a:extLst>
          </p:cNvPr>
          <p:cNvSpPr/>
          <p:nvPr/>
        </p:nvSpPr>
        <p:spPr>
          <a:xfrm>
            <a:off x="792125" y="3484975"/>
            <a:ext cx="56886" cy="49834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2F3966B-18E6-DC7F-D2FE-89BB214385D7}"/>
                  </a:ext>
                </a:extLst>
              </p:cNvPr>
              <p:cNvSpPr txBox="1"/>
              <p:nvPr/>
            </p:nvSpPr>
            <p:spPr>
              <a:xfrm>
                <a:off x="240296" y="2256240"/>
                <a:ext cx="5305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2F3966B-18E6-DC7F-D2FE-89BB21438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96" y="2256240"/>
                <a:ext cx="5305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94444B76-2D65-170C-ACBD-C0A988B867A7}"/>
              </a:ext>
            </a:extLst>
          </p:cNvPr>
          <p:cNvSpPr txBox="1"/>
          <p:nvPr/>
        </p:nvSpPr>
        <p:spPr>
          <a:xfrm>
            <a:off x="802168" y="18445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9E7F1D5-5E24-6D9D-AC85-58254A3E9A2E}"/>
              </a:ext>
            </a:extLst>
          </p:cNvPr>
          <p:cNvSpPr txBox="1"/>
          <p:nvPr/>
        </p:nvSpPr>
        <p:spPr>
          <a:xfrm>
            <a:off x="5812050" y="216050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2F81593-1191-B89F-D349-B437D9EFACE2}"/>
              </a:ext>
            </a:extLst>
          </p:cNvPr>
          <p:cNvSpPr txBox="1"/>
          <p:nvPr/>
        </p:nvSpPr>
        <p:spPr>
          <a:xfrm>
            <a:off x="10317956" y="25956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5A45E55-4F76-B319-3E04-C1042D31F4EA}"/>
              </a:ext>
            </a:extLst>
          </p:cNvPr>
          <p:cNvSpPr txBox="1"/>
          <p:nvPr/>
        </p:nvSpPr>
        <p:spPr>
          <a:xfrm>
            <a:off x="4499299" y="471202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BB7443-3905-B099-5AD3-BEF163C59AF9}"/>
                  </a:ext>
                </a:extLst>
              </p:cNvPr>
              <p:cNvSpPr txBox="1"/>
              <p:nvPr/>
            </p:nvSpPr>
            <p:spPr>
              <a:xfrm>
                <a:off x="286005" y="3484975"/>
                <a:ext cx="474169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BB7443-3905-B099-5AD3-BEF163C59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5" y="3484975"/>
                <a:ext cx="474169" cy="391902"/>
              </a:xfrm>
              <a:prstGeom prst="rect">
                <a:avLst/>
              </a:prstGeom>
              <a:blipFill>
                <a:blip r:embed="rId1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894A16-6BCE-DBA3-D5C7-B3417974D626}"/>
                  </a:ext>
                </a:extLst>
              </p:cNvPr>
              <p:cNvSpPr txBox="1"/>
              <p:nvPr/>
            </p:nvSpPr>
            <p:spPr>
              <a:xfrm>
                <a:off x="3185292" y="81275"/>
                <a:ext cx="46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894A16-6BCE-DBA3-D5C7-B3417974D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292" y="81275"/>
                <a:ext cx="46884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00584E0A-5AEC-C737-D57A-066F818A9A3D}"/>
              </a:ext>
            </a:extLst>
          </p:cNvPr>
          <p:cNvSpPr/>
          <p:nvPr/>
        </p:nvSpPr>
        <p:spPr>
          <a:xfrm rot="16200000" flipH="1">
            <a:off x="2958292" y="2884153"/>
            <a:ext cx="61529" cy="1024859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9B296F14-1F8E-38B8-AFD0-64E8BF6F9BC0}"/>
              </a:ext>
            </a:extLst>
          </p:cNvPr>
          <p:cNvSpPr/>
          <p:nvPr/>
        </p:nvSpPr>
        <p:spPr>
          <a:xfrm rot="5400000" flipH="1">
            <a:off x="1860598" y="3877144"/>
            <a:ext cx="73860" cy="919153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C74B17-A858-290A-E10E-D7BDB57D6549}"/>
                  </a:ext>
                </a:extLst>
              </p:cNvPr>
              <p:cNvSpPr txBox="1"/>
              <p:nvPr/>
            </p:nvSpPr>
            <p:spPr>
              <a:xfrm>
                <a:off x="1649479" y="4383592"/>
                <a:ext cx="496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C74B17-A858-290A-E10E-D7BDB57D6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479" y="4383592"/>
                <a:ext cx="49609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ket 15">
            <a:extLst>
              <a:ext uri="{FF2B5EF4-FFF2-40B4-BE49-F238E27FC236}">
                <a16:creationId xmlns:a16="http://schemas.microsoft.com/office/drawing/2014/main" id="{489FBE3D-0F5F-8D97-A7CC-EBFBBB6306CB}"/>
              </a:ext>
            </a:extLst>
          </p:cNvPr>
          <p:cNvSpPr/>
          <p:nvPr/>
        </p:nvSpPr>
        <p:spPr>
          <a:xfrm rot="16200000" flipH="1">
            <a:off x="3230626" y="-214644"/>
            <a:ext cx="59678" cy="1447614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407DB0-3375-C036-73F9-8ED1A59D2B08}"/>
                  </a:ext>
                </a:extLst>
              </p:cNvPr>
              <p:cNvSpPr txBox="1"/>
              <p:nvPr/>
            </p:nvSpPr>
            <p:spPr>
              <a:xfrm>
                <a:off x="2597469" y="2973457"/>
                <a:ext cx="73757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407DB0-3375-C036-73F9-8ED1A59D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469" y="2973457"/>
                <a:ext cx="737574" cy="394210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Bracket 17">
            <a:extLst>
              <a:ext uri="{FF2B5EF4-FFF2-40B4-BE49-F238E27FC236}">
                <a16:creationId xmlns:a16="http://schemas.microsoft.com/office/drawing/2014/main" id="{F90A5DAF-3892-C296-7197-3B0DA2E2A6B5}"/>
              </a:ext>
            </a:extLst>
          </p:cNvPr>
          <p:cNvSpPr/>
          <p:nvPr/>
        </p:nvSpPr>
        <p:spPr>
          <a:xfrm rot="5400000" flipH="1">
            <a:off x="1731676" y="1096364"/>
            <a:ext cx="86109" cy="1268599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C757AC-6CA5-6F8A-8FA4-2EC5ED4E8EAD}"/>
                  </a:ext>
                </a:extLst>
              </p:cNvPr>
              <p:cNvSpPr txBox="1"/>
              <p:nvPr/>
            </p:nvSpPr>
            <p:spPr>
              <a:xfrm>
                <a:off x="1356053" y="1794715"/>
                <a:ext cx="743858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C757AC-6CA5-6F8A-8FA4-2EC5ED4E8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053" y="1794715"/>
                <a:ext cx="743858" cy="394210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81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11435</TotalTime>
  <Words>41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Berg, Maxime</dc:creator>
  <cp:lastModifiedBy>Berg, Maxime</cp:lastModifiedBy>
  <cp:revision>13</cp:revision>
  <dcterms:created xsi:type="dcterms:W3CDTF">2021-05-06T21:40:52Z</dcterms:created>
  <dcterms:modified xsi:type="dcterms:W3CDTF">2023-04-16T21:05:48Z</dcterms:modified>
</cp:coreProperties>
</file>