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F624E-9058-4F92-8776-D20F20716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: Balise_FFVL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B1C22D-4275-4251-ABF4-A759C5865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Balise météorologique de la FFVL</a:t>
            </a:r>
          </a:p>
        </p:txBody>
      </p:sp>
    </p:spTree>
    <p:extLst>
      <p:ext uri="{BB962C8B-B14F-4D97-AF65-F5344CB8AC3E}">
        <p14:creationId xmlns:p14="http://schemas.microsoft.com/office/powerpoint/2010/main" val="19759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C8937-73D1-4106-85A5-DFC5D03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Échanges des données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CB135B7-8CB1-444C-8F8B-40A79BCB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39" y="2169042"/>
            <a:ext cx="9084381" cy="44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BB8AF-3A9C-43A4-AF43-9E8AF2CE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Acquisitions de données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B80531-EE56-4B75-AFC3-FDCF73365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903" y="2046358"/>
            <a:ext cx="5890193" cy="46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BB8AF-3A9C-43A4-AF43-9E8AF2CE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46" y="1605270"/>
            <a:ext cx="8483029" cy="5518789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DE116E6-CFA1-4C1D-A8B5-F8AF5E71B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5886" y="1988289"/>
            <a:ext cx="7460228" cy="47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BB8AF-3A9C-43A4-AF43-9E8AF2CE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FR" dirty="0" smtClean="0"/>
              <a:t>Étapes de stockage des données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00" y="1912860"/>
            <a:ext cx="3883438" cy="4945139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BFD811F-9CC7-4103-BC2C-636D8FD1A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0657" y="1986095"/>
            <a:ext cx="5593101" cy="48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BB8AF-3A9C-43A4-AF43-9E8AF2CE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Poursuite …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492B48-5285-4DE8-A8EF-52A77040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6" y="2184497"/>
            <a:ext cx="7494308" cy="24201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E135EC-3F78-4556-A529-A5F4867C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673502"/>
            <a:ext cx="4253767" cy="2068830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B1DF459-1EFC-417A-8BAA-B6FD3F3A5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19533"/>
              </p:ext>
            </p:extLst>
          </p:nvPr>
        </p:nvGraphicFramePr>
        <p:xfrm>
          <a:off x="6939679" y="4673502"/>
          <a:ext cx="4572000" cy="206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71836301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576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Données voulues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Commandes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5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Méthode pour récupérer les informations sur toutes les balises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GET/balises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Méthode pour récupérer les informations sur une balise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GET/balise/{id}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72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Méthode pour récupérer les dernières mesure d'une balise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GET/mesures/{id}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8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Méthode pour récupérer une mesure d'une balise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GET/mesures/{id}/{</a:t>
                      </a:r>
                      <a:r>
                        <a:rPr lang="fr-FR" sz="1100" u="none" strike="noStrike" dirty="0" err="1">
                          <a:effectLst/>
                        </a:rPr>
                        <a:t>typeDonnée</a:t>
                      </a:r>
                      <a:r>
                        <a:rPr lang="fr-FR" sz="1100" u="none" strike="noStrike" dirty="0">
                          <a:effectLst/>
                        </a:rPr>
                        <a:t>}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7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Méthode pour récupérer les mesures d'une balise à la date demandé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GET/mesures/{id}/date/{valeur}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0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119</TotalTime>
  <Words>91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Projet : Balise_FFVL</vt:lpstr>
      <vt:lpstr>Échanges des données</vt:lpstr>
      <vt:lpstr>Acquisitions de données</vt:lpstr>
      <vt:lpstr>Présentation PowerPoint</vt:lpstr>
      <vt:lpstr>Étapes de stockage des données</vt:lpstr>
      <vt:lpstr>Poursuite …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Balise_FFVL</dc:title>
  <dc:creator>Florentin Dubuc</dc:creator>
  <cp:lastModifiedBy>Florentin DUBUC</cp:lastModifiedBy>
  <cp:revision>12</cp:revision>
  <dcterms:created xsi:type="dcterms:W3CDTF">2020-02-12T20:24:35Z</dcterms:created>
  <dcterms:modified xsi:type="dcterms:W3CDTF">2020-02-14T11:40:48Z</dcterms:modified>
</cp:coreProperties>
</file>