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7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DEA05-B921-41B5-B631-E5A8D31C6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74A5ED-FA40-4F82-949B-76E8930B2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69ACC5-2EEE-4BEE-B147-ABEA5B2D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B900-E09E-4F5A-884D-7957F21A19DF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091544-3584-4D7D-913B-44334249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66B2E2-9561-40F9-A238-E735C3C6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FCB-41E4-4A0B-BDD4-3C9388877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0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C34A9-D8BB-41ED-8BFE-9F00880D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75A4B7-71F2-4204-A6B5-A707BAE1E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D01795-ADD3-40CC-BE15-2AEFCFA2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B900-E09E-4F5A-884D-7957F21A19DF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1F6921-BF23-4320-BA34-466D4934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B4D8C-CC88-4B51-A8B3-78DF408F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FCB-41E4-4A0B-BDD4-3C9388877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95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141AE5-C3E2-4738-A8C5-DD667E6B2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24BE53-50CC-40D2-828D-967ED8A6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354B9D-BD93-4DD8-B3A0-BB99CBF5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B900-E09E-4F5A-884D-7957F21A19DF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6817D-FB19-43F6-98FC-A3FB90D2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B87DC-9E7C-46E5-9CF4-F84B471E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FCB-41E4-4A0B-BDD4-3C9388877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97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FB12E-524F-48E8-99D8-17B695C7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C39F0-F9C3-4153-A9A8-FECA565B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498CD2-B884-4F13-B2B6-AD2A86AB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B900-E09E-4F5A-884D-7957F21A19DF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FB3F7-D207-4E35-8ADB-50F23AE0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D2AC2C-B8D0-4E35-B398-B4B1DC86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FCB-41E4-4A0B-BDD4-3C9388877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61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26D42-D14B-4103-BF4A-9BA927BE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37C886-8EAA-48AF-829D-992699F8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079F60-1151-4CE9-B26D-14603CD3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B900-E09E-4F5A-884D-7957F21A19DF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23318A-4B25-4167-A113-2D8197D6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9395E-96B4-4653-B58C-EA13E3A5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FCB-41E4-4A0B-BDD4-3C9388877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4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DA372-A729-4EB0-A06D-E36E1FA4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6CAD1-3C99-4830-A523-A4795D7F2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2C362-BDA2-4E0C-BDEB-1147D59C6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A9FBE6-1477-4B02-BD5E-81468967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B900-E09E-4F5A-884D-7957F21A19DF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E7E5A-6976-4FC7-8063-C6A58FA3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012499-2728-442C-9BA3-6BBEEC43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FCB-41E4-4A0B-BDD4-3C9388877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5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0143F-966C-447C-A8EF-4F1C2160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3655D4-8FFB-4431-976E-DBF7CE06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747652-AC92-42BA-BD7D-703EE6B2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C88011-12C9-4F47-BFCD-D669363E1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6E285D-3661-44D0-BC20-A048ECD92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8B404E-F773-4FD7-A554-1009F1D0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B900-E09E-4F5A-884D-7957F21A19DF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FC28DB-4BCF-4C12-8C29-F2C27146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3EF6E4-9823-4235-885C-8AF5268F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FCB-41E4-4A0B-BDD4-3C9388877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2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A4020-D8F4-4F06-9082-1CA2986A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727DD4-AA25-48B1-A243-D5F1F125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B900-E09E-4F5A-884D-7957F21A19DF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5CF4D2-3B4C-4100-847B-B8C89B19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828C4F-9D20-4358-8808-2416584A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FCB-41E4-4A0B-BDD4-3C9388877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13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304486-4CB3-4E3A-B4CB-04C05A2E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B900-E09E-4F5A-884D-7957F21A19DF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BA1A9C-E125-4526-B75D-017A5AA3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B10976-FC5C-4088-BDFA-1E2BF9D9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FCB-41E4-4A0B-BDD4-3C9388877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44168-BAF9-4059-8F85-342033F2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8C8FE-BAAB-4E64-9AA4-7FD35F27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0EEA02-30AB-4FA5-827E-4F94C07C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22E19D-40C2-4484-A278-0F643484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B900-E09E-4F5A-884D-7957F21A19DF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83D0B7-C9BC-4735-AD77-9BE7FB9D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5376C8-A74E-4704-ADB9-8F113134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FCB-41E4-4A0B-BDD4-3C9388877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26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7ABF7-0B89-4A42-8972-731A7D3E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CBC792-9E9C-464B-9055-34D750464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1BDB5E-D9CC-4B4B-AD9A-5BC6DD9FE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03E9C2-60E7-4863-9333-1ABD97F4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B900-E09E-4F5A-884D-7957F21A19DF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0337A-D74F-4A7A-9501-75C896C5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C6846-AAA0-4641-B606-CB6161E9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AFCB-41E4-4A0B-BDD4-3C9388877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93CEC1-552E-4E7E-80F8-5316F96E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75F6F-09EC-450E-A3D7-C0465F75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9C41D5-BE0E-49A7-9ABB-773E65481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B900-E09E-4F5A-884D-7957F21A19DF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9A7BF-A564-4E41-911A-0A78C6894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74139-CC9E-43F7-8F5A-94CE474C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0AFCB-41E4-4A0B-BDD4-3C9388877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9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C66D82-9875-4B8B-AFAA-E9D00941CA7A}"/>
              </a:ext>
            </a:extLst>
          </p:cNvPr>
          <p:cNvSpPr txBox="1"/>
          <p:nvPr/>
        </p:nvSpPr>
        <p:spPr>
          <a:xfrm>
            <a:off x="1241774" y="1436291"/>
            <a:ext cx="358687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/>
              <a:t>Prévention et Gestion du Risque Client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B2AF1EF-B545-492E-88A0-BEFDD51FA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806" y="86177"/>
            <a:ext cx="1145374" cy="74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587CE2C2-B40D-4DE9-8F71-5A4A8EFCF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260" y="830670"/>
            <a:ext cx="1180465" cy="118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61D9E0-FA63-40DC-8C17-C8553980F3AA}"/>
              </a:ext>
            </a:extLst>
          </p:cNvPr>
          <p:cNvSpPr/>
          <p:nvPr/>
        </p:nvSpPr>
        <p:spPr>
          <a:xfrm>
            <a:off x="1363234" y="1790234"/>
            <a:ext cx="3343961" cy="446307"/>
          </a:xfrm>
          <a:prstGeom prst="rect">
            <a:avLst/>
          </a:prstGeom>
          <a:solidFill>
            <a:srgbClr val="002060">
              <a:alpha val="88000"/>
            </a:srgb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Espace Client</a:t>
            </a:r>
          </a:p>
          <a:p>
            <a:pPr algn="ctr"/>
            <a:r>
              <a:rPr lang="fr-FR" sz="1000" b="1" u="sng" dirty="0"/>
              <a:t>Connectez vous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02B31-D629-4F64-95C5-C6C09C55B23E}"/>
              </a:ext>
            </a:extLst>
          </p:cNvPr>
          <p:cNvSpPr/>
          <p:nvPr/>
        </p:nvSpPr>
        <p:spPr>
          <a:xfrm>
            <a:off x="0" y="2353890"/>
            <a:ext cx="12192000" cy="1902543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6000">
                <a:schemeClr val="accent1">
                  <a:lumMod val="45000"/>
                  <a:lumOff val="5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38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EBE639-8B01-4940-AD99-C9B89DE26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14" y="2589580"/>
            <a:ext cx="3078139" cy="7835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B213717-9A2A-4DED-9456-0E863C0985B4}"/>
              </a:ext>
            </a:extLst>
          </p:cNvPr>
          <p:cNvSpPr/>
          <p:nvPr/>
        </p:nvSpPr>
        <p:spPr>
          <a:xfrm>
            <a:off x="3051219" y="3853387"/>
            <a:ext cx="1496961" cy="401573"/>
          </a:xfrm>
          <a:prstGeom prst="rect">
            <a:avLst/>
          </a:prstGeom>
          <a:gradFill flip="none" rotWithShape="1">
            <a:gsLst>
              <a:gs pos="51000">
                <a:srgbClr val="002060"/>
              </a:gs>
              <a:gs pos="16000">
                <a:schemeClr val="accent1">
                  <a:lumMod val="45000"/>
                  <a:lumOff val="5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17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Cambria" panose="02040503050406030204" pitchFamily="18" charset="0"/>
              </a:rPr>
              <a:t>Surveillance Juridique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5E7A5C-7D6B-4F54-B61D-DD84C350B126}"/>
              </a:ext>
            </a:extLst>
          </p:cNvPr>
          <p:cNvSpPr/>
          <p:nvPr/>
        </p:nvSpPr>
        <p:spPr>
          <a:xfrm>
            <a:off x="4552925" y="3853387"/>
            <a:ext cx="1497600" cy="401573"/>
          </a:xfrm>
          <a:prstGeom prst="rect">
            <a:avLst/>
          </a:prstGeom>
          <a:gradFill flip="none" rotWithShape="1">
            <a:gsLst>
              <a:gs pos="51000">
                <a:srgbClr val="002060"/>
              </a:gs>
              <a:gs pos="16000">
                <a:schemeClr val="accent1">
                  <a:lumMod val="45000"/>
                  <a:lumOff val="5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17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Cambria" panose="02040503050406030204" pitchFamily="18" charset="0"/>
              </a:rPr>
              <a:t>Score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C19292-ACFD-4921-A973-D4F5320DE5B6}"/>
              </a:ext>
            </a:extLst>
          </p:cNvPr>
          <p:cNvSpPr/>
          <p:nvPr/>
        </p:nvSpPr>
        <p:spPr>
          <a:xfrm>
            <a:off x="6043064" y="3858141"/>
            <a:ext cx="1540800" cy="401573"/>
          </a:xfrm>
          <a:prstGeom prst="rect">
            <a:avLst/>
          </a:prstGeom>
          <a:gradFill flip="none" rotWithShape="1">
            <a:gsLst>
              <a:gs pos="51000">
                <a:srgbClr val="002060"/>
              </a:gs>
              <a:gs pos="16000">
                <a:schemeClr val="accent1">
                  <a:lumMod val="45000"/>
                  <a:lumOff val="5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17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Cambria" panose="02040503050406030204" pitchFamily="18" charset="0"/>
              </a:rPr>
              <a:t>Gestion Amiable et judiciaire des Impayés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2E4B8-1B63-4BB2-8439-63619FF6834B}"/>
              </a:ext>
            </a:extLst>
          </p:cNvPr>
          <p:cNvSpPr/>
          <p:nvPr/>
        </p:nvSpPr>
        <p:spPr>
          <a:xfrm>
            <a:off x="7560220" y="3853388"/>
            <a:ext cx="1540800" cy="401573"/>
          </a:xfrm>
          <a:prstGeom prst="rect">
            <a:avLst/>
          </a:prstGeom>
          <a:gradFill flip="none" rotWithShape="1">
            <a:gsLst>
              <a:gs pos="51000">
                <a:srgbClr val="002060"/>
              </a:gs>
              <a:gs pos="16000">
                <a:schemeClr val="accent1">
                  <a:lumMod val="45000"/>
                  <a:lumOff val="5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17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Cambria" panose="02040503050406030204" pitchFamily="18" charset="0"/>
              </a:rPr>
              <a:t>Gestion des procédures collectives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E70C4-4108-49B2-ACFE-A70B48A13FD8}"/>
              </a:ext>
            </a:extLst>
          </p:cNvPr>
          <p:cNvSpPr/>
          <p:nvPr/>
        </p:nvSpPr>
        <p:spPr>
          <a:xfrm>
            <a:off x="10651200" y="3854860"/>
            <a:ext cx="1540800" cy="401573"/>
          </a:xfrm>
          <a:prstGeom prst="rect">
            <a:avLst/>
          </a:prstGeom>
          <a:gradFill flip="none" rotWithShape="1">
            <a:gsLst>
              <a:gs pos="51000">
                <a:srgbClr val="002060"/>
              </a:gs>
              <a:gs pos="16000">
                <a:schemeClr val="accent1">
                  <a:lumMod val="45000"/>
                  <a:lumOff val="5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17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Cambria" panose="02040503050406030204" pitchFamily="18" charset="0"/>
              </a:rPr>
              <a:t>Nos partenaires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106BBB0-D451-458E-99EA-F71EFD5229C1}"/>
              </a:ext>
            </a:extLst>
          </p:cNvPr>
          <p:cNvSpPr txBox="1"/>
          <p:nvPr/>
        </p:nvSpPr>
        <p:spPr>
          <a:xfrm>
            <a:off x="6445046" y="3374428"/>
            <a:ext cx="536103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b="1" dirty="0">
                <a:ln/>
                <a:solidFill>
                  <a:srgbClr val="C97D0D"/>
                </a:solidFill>
              </a:rPr>
              <a:t>Une solution sur mesure pour chacun de nos clients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CA7378D-60FF-432C-AA64-267CD91AB310}"/>
              </a:ext>
            </a:extLst>
          </p:cNvPr>
          <p:cNvSpPr txBox="1"/>
          <p:nvPr/>
        </p:nvSpPr>
        <p:spPr>
          <a:xfrm>
            <a:off x="353472" y="6319684"/>
            <a:ext cx="134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Qui sommes nous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277E07-0601-44EC-A47D-70CB7B804DFA}"/>
              </a:ext>
            </a:extLst>
          </p:cNvPr>
          <p:cNvSpPr/>
          <p:nvPr/>
        </p:nvSpPr>
        <p:spPr>
          <a:xfrm>
            <a:off x="9105655" y="3854942"/>
            <a:ext cx="1540800" cy="401573"/>
          </a:xfrm>
          <a:prstGeom prst="rect">
            <a:avLst/>
          </a:prstGeom>
          <a:gradFill flip="none" rotWithShape="1">
            <a:gsLst>
              <a:gs pos="51000">
                <a:srgbClr val="002060"/>
              </a:gs>
              <a:gs pos="16000">
                <a:schemeClr val="accent1">
                  <a:lumMod val="45000"/>
                  <a:lumOff val="5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17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Cambria" panose="02040503050406030204" pitchFamily="18" charset="0"/>
                <a:ea typeface="Cambria" panose="02040503050406030204" pitchFamily="18" charset="0"/>
              </a:rPr>
              <a:t>Nos partenaires</a:t>
            </a:r>
          </a:p>
        </p:txBody>
      </p:sp>
      <p:pic>
        <p:nvPicPr>
          <p:cNvPr id="5" name="Image 4" descr="Une image contenant texte, stationnaire, enveloppe&#10;&#10;Description générée automatiquement">
            <a:extLst>
              <a:ext uri="{FF2B5EF4-FFF2-40B4-BE49-F238E27FC236}">
                <a16:creationId xmlns:a16="http://schemas.microsoft.com/office/drawing/2014/main" id="{9C6832CF-E96F-45D0-9AB9-06F8387B8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5" y="2767264"/>
            <a:ext cx="1361932" cy="1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3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Mylene BETBEZE - SOCIETE CPGD</dc:creator>
  <cp:lastModifiedBy>Mylene BETBEZE - SOCIETE CPGD</cp:lastModifiedBy>
  <cp:revision>5</cp:revision>
  <dcterms:created xsi:type="dcterms:W3CDTF">2021-11-20T06:45:33Z</dcterms:created>
  <dcterms:modified xsi:type="dcterms:W3CDTF">2021-11-20T09:35:15Z</dcterms:modified>
</cp:coreProperties>
</file>