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1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84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5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2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54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14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81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89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18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E208-7D3B-7E40-8085-C5996EEE4BD8}" type="datetimeFigureOut">
              <a:rPr lang="fr-FR" smtClean="0"/>
              <a:t>23/12/2018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21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04526-CA41-1C4D-9C1B-50145000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539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fr-FR" altLang="fr-FR" sz="6000" b="1" dirty="0">
                <a:solidFill>
                  <a:srgbClr val="000000"/>
                </a:solidFill>
                <a:latin typeface="Heiti TC Medium" pitchFamily="2" charset="-128"/>
                <a:ea typeface="Heiti TC Medium" pitchFamily="2" charset="-128"/>
                <a:cs typeface="Brush Script MT" panose="03060802040406070304" pitchFamily="66" charset="-122"/>
              </a:rPr>
              <a:t>OC Pizza</a:t>
            </a:r>
          </a:p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E75652-9960-497F-92B9-DD9303BA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291" y="2257006"/>
            <a:ext cx="6622473" cy="4185358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fr-FR" dirty="0">
                <a:solidFill>
                  <a:schemeClr val="bg1"/>
                </a:solidFill>
                <a:latin typeface="Lucida Calligraphy" panose="03010101010101010101" pitchFamily="66" charset="77"/>
                <a:ea typeface="Heiti TC Medium" pitchFamily="2" charset="-128"/>
              </a:rPr>
              <a:t>Projet 4 Openclassrooms : Analysez les besoins de votre client pour son groupe de pizzerias</a:t>
            </a:r>
          </a:p>
          <a:p>
            <a:pPr>
              <a:lnSpc>
                <a:spcPct val="170000"/>
              </a:lnSpc>
            </a:pPr>
            <a:endParaRPr lang="fr-FR" dirty="0">
              <a:solidFill>
                <a:schemeClr val="bg1"/>
              </a:solidFill>
              <a:latin typeface="Lucida Calligraphy" panose="03010101010101010101" pitchFamily="66" charset="77"/>
              <a:ea typeface="Heiti TC Medium" pitchFamily="2" charset="-128"/>
            </a:endParaRPr>
          </a:p>
          <a:p>
            <a:pPr>
              <a:lnSpc>
                <a:spcPct val="170000"/>
              </a:lnSpc>
            </a:pPr>
            <a:r>
              <a:rPr lang="fr-FR" dirty="0">
                <a:solidFill>
                  <a:schemeClr val="bg1"/>
                </a:solidFill>
                <a:latin typeface="Lucida Calligraphy" panose="03010101010101010101" pitchFamily="66" charset="77"/>
                <a:ea typeface="Heiti TC Medium" pitchFamily="2" charset="-128"/>
              </a:rPr>
              <a:t>Document (PowerPoint) de la solution fonctionnelle et technique retenue</a:t>
            </a:r>
            <a:endParaRPr lang="en-US" dirty="0">
              <a:solidFill>
                <a:schemeClr val="bg1"/>
              </a:solidFill>
              <a:latin typeface="Lucida Calligraphy" panose="03010101010101010101" pitchFamily="66" charset="77"/>
              <a:ea typeface="Heiti TC Medium" pitchFamily="2" charset="-128"/>
            </a:endParaRPr>
          </a:p>
        </p:txBody>
      </p:sp>
      <p:pic>
        <p:nvPicPr>
          <p:cNvPr id="8" name="Espace réservé du contenu 3">
            <a:extLst>
              <a:ext uri="{FF2B5EF4-FFF2-40B4-BE49-F238E27FC236}">
                <a16:creationId xmlns:a16="http://schemas.microsoft.com/office/drawing/2014/main" id="{AF2D4D6B-A7F5-C845-A6E5-41243F879A60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/>
          </a:blip>
          <a:srcRect l="3223" r="1232" b="-3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4537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A699D-BB06-2C47-93B6-4159FA78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82E5B-BDAF-4B43-A522-734DFA21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821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{952DAF55-84B2-3F4B-8392-92E6F1EA6EC2}tf16401378</Template>
  <TotalTime>8</TotalTime>
  <Words>5</Words>
  <Application>Microsoft Macintosh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Heiti TC Medium</vt:lpstr>
      <vt:lpstr>Arial</vt:lpstr>
      <vt:lpstr>Calibri</vt:lpstr>
      <vt:lpstr>Calibri Light</vt:lpstr>
      <vt:lpstr>Lucida Calligraphy</vt:lpstr>
      <vt:lpstr>Thème Office</vt:lpstr>
      <vt:lpstr>OC Pizza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</dc:creator>
  <cp:lastModifiedBy>Maxime J</cp:lastModifiedBy>
  <cp:revision>8</cp:revision>
  <dcterms:created xsi:type="dcterms:W3CDTF">2018-12-23T08:10:41Z</dcterms:created>
  <dcterms:modified xsi:type="dcterms:W3CDTF">2018-12-23T08:20:32Z</dcterms:modified>
</cp:coreProperties>
</file>