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2"/>
  </p:normalViewPr>
  <p:slideViewPr>
    <p:cSldViewPr snapToGrid="0" snapToObjects="1">
      <p:cViewPr varScale="1">
        <p:scale>
          <a:sx n="76" d="100"/>
          <a:sy n="76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4:37:0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D7AA8-827C-614D-90E7-5EEA780DF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BA41D2-A680-164D-8C8E-EE13A7095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DB6A4-D174-1744-A03C-BF18B496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B1D204-83F4-3240-9E84-3D431B82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6185F9-736C-BA48-9ADE-73456BEB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97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7860C-4CB1-124F-BD31-03733474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6629AA-0492-274B-84C6-7B266BE5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94E9BF-9ED1-7240-BC19-76A1347C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AB357-714E-0044-B161-F9A242CC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1E06B-ED53-324E-8B4C-F5ED5009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0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52973E-E982-B743-9B1C-D53FC6293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3E389C-E984-2D4A-BEA2-C9706606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AE7DE-B0B9-F249-92F1-0574A0B5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5D07DE-3E3E-5F40-90CA-E22FB707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9BC8C-636B-2341-918F-15BB2D7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97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32B65-06A9-2246-8C44-B0A0A62A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88B35-AF65-DF46-99C7-4287CA7E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F91FC7-1EBF-E944-A09C-7649C56E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F215A7-57F7-6344-B8A2-3347F78E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A1F7E-3D6B-E048-BFCC-7358D804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54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EE75A-2C54-6047-9AF8-1F6A0CF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4C5635-E219-5A40-85C1-ABF1012F1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5F424-6F20-1748-BAA3-F351E4AA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54C817-10E8-E644-91EA-D4AEC61B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21161-2F64-FF4C-96EB-E6FF849B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56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45558-B3D0-174B-9DAE-BC656B52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EEF86-DA68-0342-BB4E-10691818E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7148C-A83F-D648-B705-F6B3C54D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0AB8D1-243F-A547-AB8A-464A7CD6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0905D-DFD5-9649-9D42-4CC9B766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676A7A-6570-CD46-8196-4448CC9A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41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CCC39-8F75-3942-A606-F949BB23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BD91B-6C9D-9848-A974-C8099648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12A2EF-E325-4E45-886C-A018F4321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EF8AD4-18B2-2E40-B084-EFC451BE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6CD098-6DCB-C04D-96AB-3DD47C381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5FC6B0-33C4-C246-9913-E44B0751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14C6139-841B-CD4F-9A6F-F17ED214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D6A618-82F5-AF4D-B029-BFFED6A7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13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89D4B-2D2B-CF4F-860C-AAF34386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B7DAFE-BC84-1747-A2DE-71751433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AD4D8B-DEA5-5146-93D0-94AB22E7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1B484B-8327-1A43-B30C-0CD3D9FC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61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5A9849-B6E6-4443-B6F8-1C84B820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A9497-1EFB-1744-8A1D-0CB1222E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4F2750-AF87-FC4D-9821-C4F3061C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0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85946F-0EA2-5943-BCEB-060D9A87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73E47-3941-AB47-A45E-BF04522A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0F927A-7779-7E4A-A131-3CEEDE724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A08C3D-D580-9747-9B56-A95BC2A1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FC10F5-FE00-C740-99BB-6551775E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D1A53D-5308-1F41-BF1D-6B51746C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9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53FD-34CA-9D46-8B64-0F2D7604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CD2CE4-F68C-B04A-BC08-A1620C46D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CEC464-F71A-5642-895B-E4B9BD82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4A3058-BD7A-5946-9609-18E00D79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E5A202-4D54-BB43-9B79-F3D853C4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0D46AC-401A-364E-8400-BE4C740D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A932BC-6283-F040-8605-517FCD9E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64FFE-9083-EA49-B870-840310238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8C0658-80AC-2A4A-8399-4D27E5E60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E208-7D3B-7E40-8085-C5996EEE4BD8}" type="datetimeFigureOut">
              <a:rPr lang="fr-FR" smtClean="0"/>
              <a:t>02/12/2018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7D97A-E02F-824B-A167-80D500B59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DE1F9-7DCC-0B48-8212-A18A530C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1913-620F-0445-BB6C-DE0D908EF5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70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29CFE60-BBBA-B543-91E5-42C7F5D17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4450" y="1160462"/>
            <a:ext cx="9144000" cy="4111531"/>
          </a:xfrm>
        </p:spPr>
        <p:txBody>
          <a:bodyPr/>
          <a:lstStyle/>
          <a:p>
            <a:r>
              <a:rPr lang="fr-FR" b="1" dirty="0">
                <a:latin typeface="Heiti TC Medium" pitchFamily="2" charset="-128"/>
                <a:ea typeface="Heiti TC Medium" pitchFamily="2" charset="-128"/>
              </a:rPr>
              <a:t>Projet 4 Openclassrooms : Analysez les besoins de votre client pour son groupe de pizzerias</a:t>
            </a:r>
          </a:p>
          <a:p>
            <a:endParaRPr lang="fr-FR" b="1" dirty="0"/>
          </a:p>
          <a:p>
            <a:r>
              <a:rPr lang="fr-FR" altLang="fr-FR" sz="5400" b="1" dirty="0">
                <a:solidFill>
                  <a:srgbClr val="000000"/>
                </a:solidFill>
                <a:latin typeface="Calibri" panose="020F0502020204030204" pitchFamily="34" charset="0"/>
                <a:ea typeface="Heiti SC Medium" pitchFamily="2" charset="-128"/>
                <a:cs typeface="Brush Script MT" panose="03060802040406070304" pitchFamily="66" charset="-122"/>
              </a:rPr>
              <a:t>C Pizza</a:t>
            </a:r>
          </a:p>
          <a:p>
            <a:endParaRPr lang="fr-FR" altLang="fr-FR" sz="5400" b="1" dirty="0">
              <a:solidFill>
                <a:srgbClr val="000000"/>
              </a:solidFill>
              <a:latin typeface="Calibri" panose="020F0502020204030204" pitchFamily="34" charset="0"/>
              <a:ea typeface="Heiti SC Medium" pitchFamily="2" charset="-128"/>
              <a:cs typeface="Brush Script MT" panose="03060802040406070304" pitchFamily="66" charset="-122"/>
            </a:endParaRPr>
          </a:p>
          <a:p>
            <a:r>
              <a:rPr lang="fr-FR" b="1" dirty="0">
                <a:latin typeface="Heiti TC Medium" pitchFamily="2" charset="-128"/>
                <a:ea typeface="Heiti TC Medium" pitchFamily="2" charset="-128"/>
              </a:rPr>
              <a:t>Document (PDF) des spécifications fonctionnelles</a:t>
            </a:r>
            <a:endParaRPr lang="fr-FR" altLang="fr-FR" b="1" dirty="0">
              <a:latin typeface="Heiti TC Medium" pitchFamily="2" charset="-128"/>
              <a:ea typeface="Heiti TC Medium" pitchFamily="2" charset="-128"/>
            </a:endParaRPr>
          </a:p>
          <a:p>
            <a:endParaRPr lang="fr-FR" b="1" dirty="0"/>
          </a:p>
          <a:p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938A19D1-3E43-7A47-9EAB-A327DF4CEDC7}"/>
                  </a:ext>
                </a:extLst>
              </p14:cNvPr>
              <p14:cNvContentPartPr/>
              <p14:nvPr/>
            </p14:nvContentPartPr>
            <p14:xfrm>
              <a:off x="-2067971" y="7726045"/>
              <a:ext cx="0" cy="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938A19D1-3E43-7A47-9EAB-A327DF4CE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067971" y="7726045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8">
            <a:extLst>
              <a:ext uri="{FF2B5EF4-FFF2-40B4-BE49-F238E27FC236}">
                <a16:creationId xmlns:a16="http://schemas.microsoft.com/office/drawing/2014/main" id="{DE2E8100-951B-C34D-A5B8-5A8DFE0F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94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866C0CD-5EC5-C646-A117-FCACAF6D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94" y="228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0912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Heiti TC Medium</vt:lpstr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Maxime Jacquette  </dc:title>
  <dc:creator>Maxime J</dc:creator>
  <cp:lastModifiedBy>Maxime J</cp:lastModifiedBy>
  <cp:revision>2</cp:revision>
  <dcterms:created xsi:type="dcterms:W3CDTF">2018-12-02T09:49:17Z</dcterms:created>
  <dcterms:modified xsi:type="dcterms:W3CDTF">2018-12-02T09:53:27Z</dcterms:modified>
</cp:coreProperties>
</file>