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4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46"/>
  </p:normalViewPr>
  <p:slideViewPr>
    <p:cSldViewPr snapToGrid="0" snapToObjects="1">
      <p:cViewPr varScale="1">
        <p:scale>
          <a:sx n="99" d="100"/>
          <a:sy n="99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2FA3C1-EC30-4DC8-AB78-AD46D9C61516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E8EF458-DA82-4CBE-AA3D-78C4E376F8D0}">
      <dgm:prSet/>
      <dgm:spPr/>
      <dgm:t>
        <a:bodyPr/>
        <a:lstStyle/>
        <a:p>
          <a:r>
            <a:rPr lang="fr-FR">
              <a:latin typeface="JasmineUPC" panose="02020603050405020304" pitchFamily="18" charset="-34"/>
              <a:cs typeface="JasmineUPC" panose="02020603050405020304" pitchFamily="18" charset="-34"/>
            </a:rPr>
            <a:t>I. Généralités</a:t>
          </a:r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97335466-D9E3-4268-99F9-7847BF460901}" type="parTrans" cxnId="{72A0D6A4-B7CA-4CA0-B773-6013EE83FB3A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8BDE0351-E6A0-4C9A-9855-A0F8EF763766}" type="sibTrans" cxnId="{72A0D6A4-B7CA-4CA0-B773-6013EE83FB3A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12160D86-7EAE-4387-9DB8-A00BE5BCE120}">
      <dgm:prSet/>
      <dgm:spPr/>
      <dgm:t>
        <a:bodyPr/>
        <a:lstStyle/>
        <a:p>
          <a:r>
            <a:rPr lang="fr-FR">
              <a:latin typeface="JasmineUPC" panose="02020603050405020304" pitchFamily="18" charset="-34"/>
              <a:cs typeface="JasmineUPC" panose="02020603050405020304" pitchFamily="18" charset="-34"/>
            </a:rPr>
            <a:t>II. Contenu du projet</a:t>
          </a:r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C429A9C8-D45F-44CF-A02E-5F8E72358E1C}" type="parTrans" cxnId="{B8531490-7BB4-4099-A172-C4C6A75CB396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D248D147-885A-48B5-8CAD-8FD1FBA885A7}" type="sibTrans" cxnId="{B8531490-7BB4-4099-A172-C4C6A75CB396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9512258C-E133-4F72-A857-654CA2B13EDE}">
      <dgm:prSet/>
      <dgm:spPr/>
      <dgm:t>
        <a:bodyPr/>
        <a:lstStyle/>
        <a:p>
          <a:r>
            <a:rPr lang="fr-FR" dirty="0">
              <a:latin typeface="JasmineUPC" panose="02020603050405020304" pitchFamily="18" charset="-34"/>
              <a:cs typeface="JasmineUPC" panose="02020603050405020304" pitchFamily="18" charset="-34"/>
            </a:rPr>
            <a:t>III. Approche choisie</a:t>
          </a:r>
          <a:endParaRPr lang="en-US" dirty="0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1E6CBA49-12C0-4689-969E-9443BACE9EDE}" type="parTrans" cxnId="{2DD901B1-20CB-49AA-81E6-D9C067184A4D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34AC8F09-18FF-492B-9DA4-15A9B7FAEC1A}" type="sibTrans" cxnId="{2DD901B1-20CB-49AA-81E6-D9C067184A4D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9042DB47-6A78-4BCC-8A20-50F4380C1376}">
      <dgm:prSet/>
      <dgm:spPr/>
      <dgm:t>
        <a:bodyPr/>
        <a:lstStyle/>
        <a:p>
          <a:r>
            <a:rPr lang="fr-FR">
              <a:latin typeface="JasmineUPC" panose="02020603050405020304" pitchFamily="18" charset="-34"/>
              <a:cs typeface="JasmineUPC" panose="02020603050405020304" pitchFamily="18" charset="-34"/>
            </a:rPr>
            <a:t>IV. Choix des algorithmes</a:t>
          </a:r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EAEE99BF-731E-4E80-B8FE-533AC46D24AE}" type="parTrans" cxnId="{002D3AFA-D1BA-4F5D-9016-553A0940129B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BFCD326C-096D-47E8-A801-025F2760BEA4}" type="sibTrans" cxnId="{002D3AFA-D1BA-4F5D-9016-553A0940129B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AB3A6611-A16C-43EA-A2C1-7788FA7DC1F8}">
      <dgm:prSet/>
      <dgm:spPr/>
      <dgm:t>
        <a:bodyPr/>
        <a:lstStyle/>
        <a:p>
          <a:r>
            <a:rPr lang="fr-FR">
              <a:latin typeface="JasmineUPC" panose="02020603050405020304" pitchFamily="18" charset="-34"/>
              <a:cs typeface="JasmineUPC" panose="02020603050405020304" pitchFamily="18" charset="-34"/>
            </a:rPr>
            <a:t>V. Difficultés rencontrées et solutions trouvées</a:t>
          </a:r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8089554C-B62B-4129-9E14-1843AA74ACA3}" type="parTrans" cxnId="{E4ACC0CD-70C8-4E90-9342-464A0AE3945A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9A821219-D207-4CC1-A097-849ED0B5D955}" type="sibTrans" cxnId="{E4ACC0CD-70C8-4E90-9342-464A0AE3945A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5F5B9E04-95C8-4417-B02C-C190D40325E8}">
      <dgm:prSet/>
      <dgm:spPr/>
      <dgm:t>
        <a:bodyPr/>
        <a:lstStyle/>
        <a:p>
          <a:r>
            <a:rPr lang="fr-FR">
              <a:latin typeface="JasmineUPC" panose="02020603050405020304" pitchFamily="18" charset="-34"/>
              <a:cs typeface="JasmineUPC" panose="02020603050405020304" pitchFamily="18" charset="-34"/>
            </a:rPr>
            <a:t>VI. Améliorations possibles</a:t>
          </a:r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B49A1E27-916C-4458-A119-B389770900BC}" type="parTrans" cxnId="{7485801D-A326-42DF-85B7-E57470840690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707519CF-69E1-4F4F-B79A-538F89FED765}" type="sibTrans" cxnId="{7485801D-A326-42DF-85B7-E57470840690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EA1AED02-6FDF-6646-87C5-7EBF42A5AA60}" type="pres">
      <dgm:prSet presAssocID="{412FA3C1-EC30-4DC8-AB78-AD46D9C61516}" presName="Name0" presStyleCnt="0">
        <dgm:presLayoutVars>
          <dgm:dir/>
          <dgm:resizeHandles val="exact"/>
        </dgm:presLayoutVars>
      </dgm:prSet>
      <dgm:spPr/>
    </dgm:pt>
    <dgm:pt modelId="{CDED1926-6D84-D740-9920-7047D75B23E0}" type="pres">
      <dgm:prSet presAssocID="{9E8EF458-DA82-4CBE-AA3D-78C4E376F8D0}" presName="node" presStyleLbl="node1" presStyleIdx="0" presStyleCnt="6">
        <dgm:presLayoutVars>
          <dgm:bulletEnabled val="1"/>
        </dgm:presLayoutVars>
      </dgm:prSet>
      <dgm:spPr/>
    </dgm:pt>
    <dgm:pt modelId="{F371D2F8-FA17-9E42-ACA0-84DF4B30AAD8}" type="pres">
      <dgm:prSet presAssocID="{8BDE0351-E6A0-4C9A-9855-A0F8EF763766}" presName="sibTrans" presStyleLbl="sibTrans1D1" presStyleIdx="0" presStyleCnt="5"/>
      <dgm:spPr/>
    </dgm:pt>
    <dgm:pt modelId="{64D24A79-E3CC-A746-B1EE-5A51B9F0D7D9}" type="pres">
      <dgm:prSet presAssocID="{8BDE0351-E6A0-4C9A-9855-A0F8EF763766}" presName="connectorText" presStyleLbl="sibTrans1D1" presStyleIdx="0" presStyleCnt="5"/>
      <dgm:spPr/>
    </dgm:pt>
    <dgm:pt modelId="{C28EA1D8-9D57-CB4C-A4D4-5491D50D8D3E}" type="pres">
      <dgm:prSet presAssocID="{12160D86-7EAE-4387-9DB8-A00BE5BCE120}" presName="node" presStyleLbl="node1" presStyleIdx="1" presStyleCnt="6">
        <dgm:presLayoutVars>
          <dgm:bulletEnabled val="1"/>
        </dgm:presLayoutVars>
      </dgm:prSet>
      <dgm:spPr/>
    </dgm:pt>
    <dgm:pt modelId="{F8CD169C-691F-C94E-8CEE-6B3D29F5192A}" type="pres">
      <dgm:prSet presAssocID="{D248D147-885A-48B5-8CAD-8FD1FBA885A7}" presName="sibTrans" presStyleLbl="sibTrans1D1" presStyleIdx="1" presStyleCnt="5"/>
      <dgm:spPr/>
    </dgm:pt>
    <dgm:pt modelId="{1B1D942B-87BB-B74C-B67F-8AC9A8F46D8C}" type="pres">
      <dgm:prSet presAssocID="{D248D147-885A-48B5-8CAD-8FD1FBA885A7}" presName="connectorText" presStyleLbl="sibTrans1D1" presStyleIdx="1" presStyleCnt="5"/>
      <dgm:spPr/>
    </dgm:pt>
    <dgm:pt modelId="{786F4E41-CB20-DD4E-8A41-8C86D357DC9E}" type="pres">
      <dgm:prSet presAssocID="{9512258C-E133-4F72-A857-654CA2B13EDE}" presName="node" presStyleLbl="node1" presStyleIdx="2" presStyleCnt="6">
        <dgm:presLayoutVars>
          <dgm:bulletEnabled val="1"/>
        </dgm:presLayoutVars>
      </dgm:prSet>
      <dgm:spPr/>
    </dgm:pt>
    <dgm:pt modelId="{C6DB759D-E630-BE40-8843-DB3D85404060}" type="pres">
      <dgm:prSet presAssocID="{34AC8F09-18FF-492B-9DA4-15A9B7FAEC1A}" presName="sibTrans" presStyleLbl="sibTrans1D1" presStyleIdx="2" presStyleCnt="5"/>
      <dgm:spPr/>
    </dgm:pt>
    <dgm:pt modelId="{B1B21299-4C81-A044-8A2D-9FD55146A086}" type="pres">
      <dgm:prSet presAssocID="{34AC8F09-18FF-492B-9DA4-15A9B7FAEC1A}" presName="connectorText" presStyleLbl="sibTrans1D1" presStyleIdx="2" presStyleCnt="5"/>
      <dgm:spPr/>
    </dgm:pt>
    <dgm:pt modelId="{47457B1C-7FC2-1942-92D0-E11812E28BC0}" type="pres">
      <dgm:prSet presAssocID="{9042DB47-6A78-4BCC-8A20-50F4380C1376}" presName="node" presStyleLbl="node1" presStyleIdx="3" presStyleCnt="6">
        <dgm:presLayoutVars>
          <dgm:bulletEnabled val="1"/>
        </dgm:presLayoutVars>
      </dgm:prSet>
      <dgm:spPr/>
    </dgm:pt>
    <dgm:pt modelId="{C643BD54-894A-094D-8BD7-0A816B751824}" type="pres">
      <dgm:prSet presAssocID="{BFCD326C-096D-47E8-A801-025F2760BEA4}" presName="sibTrans" presStyleLbl="sibTrans1D1" presStyleIdx="3" presStyleCnt="5"/>
      <dgm:spPr/>
    </dgm:pt>
    <dgm:pt modelId="{A96B609F-1200-E043-8821-2E95555517CE}" type="pres">
      <dgm:prSet presAssocID="{BFCD326C-096D-47E8-A801-025F2760BEA4}" presName="connectorText" presStyleLbl="sibTrans1D1" presStyleIdx="3" presStyleCnt="5"/>
      <dgm:spPr/>
    </dgm:pt>
    <dgm:pt modelId="{02EF3A60-5ECF-A34D-9AD8-141446042F5F}" type="pres">
      <dgm:prSet presAssocID="{AB3A6611-A16C-43EA-A2C1-7788FA7DC1F8}" presName="node" presStyleLbl="node1" presStyleIdx="4" presStyleCnt="6">
        <dgm:presLayoutVars>
          <dgm:bulletEnabled val="1"/>
        </dgm:presLayoutVars>
      </dgm:prSet>
      <dgm:spPr/>
    </dgm:pt>
    <dgm:pt modelId="{28242C3D-0432-7C42-A4FF-9E609903BD5E}" type="pres">
      <dgm:prSet presAssocID="{9A821219-D207-4CC1-A097-849ED0B5D955}" presName="sibTrans" presStyleLbl="sibTrans1D1" presStyleIdx="4" presStyleCnt="5"/>
      <dgm:spPr/>
    </dgm:pt>
    <dgm:pt modelId="{2C56F70D-3817-8346-8363-174238640C31}" type="pres">
      <dgm:prSet presAssocID="{9A821219-D207-4CC1-A097-849ED0B5D955}" presName="connectorText" presStyleLbl="sibTrans1D1" presStyleIdx="4" presStyleCnt="5"/>
      <dgm:spPr/>
    </dgm:pt>
    <dgm:pt modelId="{AA251C08-5580-9247-ABC1-F3FA24E89637}" type="pres">
      <dgm:prSet presAssocID="{5F5B9E04-95C8-4417-B02C-C190D40325E8}" presName="node" presStyleLbl="node1" presStyleIdx="5" presStyleCnt="6">
        <dgm:presLayoutVars>
          <dgm:bulletEnabled val="1"/>
        </dgm:presLayoutVars>
      </dgm:prSet>
      <dgm:spPr/>
    </dgm:pt>
  </dgm:ptLst>
  <dgm:cxnLst>
    <dgm:cxn modelId="{EE485E07-B813-E54D-8E51-543A958E9E1D}" type="presOf" srcId="{D248D147-885A-48B5-8CAD-8FD1FBA885A7}" destId="{1B1D942B-87BB-B74C-B67F-8AC9A8F46D8C}" srcOrd="1" destOrd="0" presId="urn:microsoft.com/office/officeart/2016/7/layout/RepeatingBendingProcessNew"/>
    <dgm:cxn modelId="{67D8C918-C6C4-4848-80A1-4F3928186CBF}" type="presOf" srcId="{5F5B9E04-95C8-4417-B02C-C190D40325E8}" destId="{AA251C08-5580-9247-ABC1-F3FA24E89637}" srcOrd="0" destOrd="0" presId="urn:microsoft.com/office/officeart/2016/7/layout/RepeatingBendingProcessNew"/>
    <dgm:cxn modelId="{7485801D-A326-42DF-85B7-E57470840690}" srcId="{412FA3C1-EC30-4DC8-AB78-AD46D9C61516}" destId="{5F5B9E04-95C8-4417-B02C-C190D40325E8}" srcOrd="5" destOrd="0" parTransId="{B49A1E27-916C-4458-A119-B389770900BC}" sibTransId="{707519CF-69E1-4F4F-B79A-538F89FED765}"/>
    <dgm:cxn modelId="{2F2A0120-3D77-FC43-848E-45169A604378}" type="presOf" srcId="{8BDE0351-E6A0-4C9A-9855-A0F8EF763766}" destId="{64D24A79-E3CC-A746-B1EE-5A51B9F0D7D9}" srcOrd="1" destOrd="0" presId="urn:microsoft.com/office/officeart/2016/7/layout/RepeatingBendingProcessNew"/>
    <dgm:cxn modelId="{90A3BA2F-9DFC-0D45-9883-75D8765C8FAF}" type="presOf" srcId="{BFCD326C-096D-47E8-A801-025F2760BEA4}" destId="{C643BD54-894A-094D-8BD7-0A816B751824}" srcOrd="0" destOrd="0" presId="urn:microsoft.com/office/officeart/2016/7/layout/RepeatingBendingProcessNew"/>
    <dgm:cxn modelId="{F369813E-F1CA-7F43-90A5-AA3FC5693448}" type="presOf" srcId="{AB3A6611-A16C-43EA-A2C1-7788FA7DC1F8}" destId="{02EF3A60-5ECF-A34D-9AD8-141446042F5F}" srcOrd="0" destOrd="0" presId="urn:microsoft.com/office/officeart/2016/7/layout/RepeatingBendingProcessNew"/>
    <dgm:cxn modelId="{A6EB2353-73BF-7748-AA6A-039D6FEE0EA4}" type="presOf" srcId="{9E8EF458-DA82-4CBE-AA3D-78C4E376F8D0}" destId="{CDED1926-6D84-D740-9920-7047D75B23E0}" srcOrd="0" destOrd="0" presId="urn:microsoft.com/office/officeart/2016/7/layout/RepeatingBendingProcessNew"/>
    <dgm:cxn modelId="{08B71655-31A2-214C-AF5C-71D65DC8A463}" type="presOf" srcId="{34AC8F09-18FF-492B-9DA4-15A9B7FAEC1A}" destId="{B1B21299-4C81-A044-8A2D-9FD55146A086}" srcOrd="1" destOrd="0" presId="urn:microsoft.com/office/officeart/2016/7/layout/RepeatingBendingProcessNew"/>
    <dgm:cxn modelId="{BB854F7C-2494-3B42-ABD4-572680D37899}" type="presOf" srcId="{9A821219-D207-4CC1-A097-849ED0B5D955}" destId="{2C56F70D-3817-8346-8363-174238640C31}" srcOrd="1" destOrd="0" presId="urn:microsoft.com/office/officeart/2016/7/layout/RepeatingBendingProcessNew"/>
    <dgm:cxn modelId="{710FB08E-38D1-5A46-A9C7-B399811A3631}" type="presOf" srcId="{9512258C-E133-4F72-A857-654CA2B13EDE}" destId="{786F4E41-CB20-DD4E-8A41-8C86D357DC9E}" srcOrd="0" destOrd="0" presId="urn:microsoft.com/office/officeart/2016/7/layout/RepeatingBendingProcessNew"/>
    <dgm:cxn modelId="{B8531490-7BB4-4099-A172-C4C6A75CB396}" srcId="{412FA3C1-EC30-4DC8-AB78-AD46D9C61516}" destId="{12160D86-7EAE-4387-9DB8-A00BE5BCE120}" srcOrd="1" destOrd="0" parTransId="{C429A9C8-D45F-44CF-A02E-5F8E72358E1C}" sibTransId="{D248D147-885A-48B5-8CAD-8FD1FBA885A7}"/>
    <dgm:cxn modelId="{3D270B92-8688-E14A-8E1B-885AAD05D111}" type="presOf" srcId="{412FA3C1-EC30-4DC8-AB78-AD46D9C61516}" destId="{EA1AED02-6FDF-6646-87C5-7EBF42A5AA60}" srcOrd="0" destOrd="0" presId="urn:microsoft.com/office/officeart/2016/7/layout/RepeatingBendingProcessNew"/>
    <dgm:cxn modelId="{16E1A994-FF51-B741-9272-4FC306D253AE}" type="presOf" srcId="{34AC8F09-18FF-492B-9DA4-15A9B7FAEC1A}" destId="{C6DB759D-E630-BE40-8843-DB3D85404060}" srcOrd="0" destOrd="0" presId="urn:microsoft.com/office/officeart/2016/7/layout/RepeatingBendingProcessNew"/>
    <dgm:cxn modelId="{1EEAE59E-5A17-1745-87D9-B967005D920F}" type="presOf" srcId="{8BDE0351-E6A0-4C9A-9855-A0F8EF763766}" destId="{F371D2F8-FA17-9E42-ACA0-84DF4B30AAD8}" srcOrd="0" destOrd="0" presId="urn:microsoft.com/office/officeart/2016/7/layout/RepeatingBendingProcessNew"/>
    <dgm:cxn modelId="{42996BA2-3198-BB48-A16F-E86DF23930FF}" type="presOf" srcId="{9042DB47-6A78-4BCC-8A20-50F4380C1376}" destId="{47457B1C-7FC2-1942-92D0-E11812E28BC0}" srcOrd="0" destOrd="0" presId="urn:microsoft.com/office/officeart/2016/7/layout/RepeatingBendingProcessNew"/>
    <dgm:cxn modelId="{1402E5A3-CEBC-9C47-9A51-CAB01D7C4DFA}" type="presOf" srcId="{12160D86-7EAE-4387-9DB8-A00BE5BCE120}" destId="{C28EA1D8-9D57-CB4C-A4D4-5491D50D8D3E}" srcOrd="0" destOrd="0" presId="urn:microsoft.com/office/officeart/2016/7/layout/RepeatingBendingProcessNew"/>
    <dgm:cxn modelId="{72A0D6A4-B7CA-4CA0-B773-6013EE83FB3A}" srcId="{412FA3C1-EC30-4DC8-AB78-AD46D9C61516}" destId="{9E8EF458-DA82-4CBE-AA3D-78C4E376F8D0}" srcOrd="0" destOrd="0" parTransId="{97335466-D9E3-4268-99F9-7847BF460901}" sibTransId="{8BDE0351-E6A0-4C9A-9855-A0F8EF763766}"/>
    <dgm:cxn modelId="{2DD901B1-20CB-49AA-81E6-D9C067184A4D}" srcId="{412FA3C1-EC30-4DC8-AB78-AD46D9C61516}" destId="{9512258C-E133-4F72-A857-654CA2B13EDE}" srcOrd="2" destOrd="0" parTransId="{1E6CBA49-12C0-4689-969E-9443BACE9EDE}" sibTransId="{34AC8F09-18FF-492B-9DA4-15A9B7FAEC1A}"/>
    <dgm:cxn modelId="{8F8603B2-ECFC-A141-9759-238C4D6E6ADB}" type="presOf" srcId="{BFCD326C-096D-47E8-A801-025F2760BEA4}" destId="{A96B609F-1200-E043-8821-2E95555517CE}" srcOrd="1" destOrd="0" presId="urn:microsoft.com/office/officeart/2016/7/layout/RepeatingBendingProcessNew"/>
    <dgm:cxn modelId="{1C66CAB2-909F-0347-9E12-8980F9F21156}" type="presOf" srcId="{D248D147-885A-48B5-8CAD-8FD1FBA885A7}" destId="{F8CD169C-691F-C94E-8CEE-6B3D29F5192A}" srcOrd="0" destOrd="0" presId="urn:microsoft.com/office/officeart/2016/7/layout/RepeatingBendingProcessNew"/>
    <dgm:cxn modelId="{9177C0B3-9305-524E-9D6D-928894C87BA1}" type="presOf" srcId="{9A821219-D207-4CC1-A097-849ED0B5D955}" destId="{28242C3D-0432-7C42-A4FF-9E609903BD5E}" srcOrd="0" destOrd="0" presId="urn:microsoft.com/office/officeart/2016/7/layout/RepeatingBendingProcessNew"/>
    <dgm:cxn modelId="{E4ACC0CD-70C8-4E90-9342-464A0AE3945A}" srcId="{412FA3C1-EC30-4DC8-AB78-AD46D9C61516}" destId="{AB3A6611-A16C-43EA-A2C1-7788FA7DC1F8}" srcOrd="4" destOrd="0" parTransId="{8089554C-B62B-4129-9E14-1843AA74ACA3}" sibTransId="{9A821219-D207-4CC1-A097-849ED0B5D955}"/>
    <dgm:cxn modelId="{002D3AFA-D1BA-4F5D-9016-553A0940129B}" srcId="{412FA3C1-EC30-4DC8-AB78-AD46D9C61516}" destId="{9042DB47-6A78-4BCC-8A20-50F4380C1376}" srcOrd="3" destOrd="0" parTransId="{EAEE99BF-731E-4E80-B8FE-533AC46D24AE}" sibTransId="{BFCD326C-096D-47E8-A801-025F2760BEA4}"/>
    <dgm:cxn modelId="{BAF3E6E2-68FD-4D42-A032-A868B5EEB4D2}" type="presParOf" srcId="{EA1AED02-6FDF-6646-87C5-7EBF42A5AA60}" destId="{CDED1926-6D84-D740-9920-7047D75B23E0}" srcOrd="0" destOrd="0" presId="urn:microsoft.com/office/officeart/2016/7/layout/RepeatingBendingProcessNew"/>
    <dgm:cxn modelId="{33EE2431-296D-CD4F-963A-9BF2D313651C}" type="presParOf" srcId="{EA1AED02-6FDF-6646-87C5-7EBF42A5AA60}" destId="{F371D2F8-FA17-9E42-ACA0-84DF4B30AAD8}" srcOrd="1" destOrd="0" presId="urn:microsoft.com/office/officeart/2016/7/layout/RepeatingBendingProcessNew"/>
    <dgm:cxn modelId="{89FED5CB-2EA3-D94C-9BFF-2D222B762AA4}" type="presParOf" srcId="{F371D2F8-FA17-9E42-ACA0-84DF4B30AAD8}" destId="{64D24A79-E3CC-A746-B1EE-5A51B9F0D7D9}" srcOrd="0" destOrd="0" presId="urn:microsoft.com/office/officeart/2016/7/layout/RepeatingBendingProcessNew"/>
    <dgm:cxn modelId="{1E4D1D19-5329-4642-A5F9-5C2D519D9E7D}" type="presParOf" srcId="{EA1AED02-6FDF-6646-87C5-7EBF42A5AA60}" destId="{C28EA1D8-9D57-CB4C-A4D4-5491D50D8D3E}" srcOrd="2" destOrd="0" presId="urn:microsoft.com/office/officeart/2016/7/layout/RepeatingBendingProcessNew"/>
    <dgm:cxn modelId="{000ED97E-3555-D946-B7B4-469BA2AD8900}" type="presParOf" srcId="{EA1AED02-6FDF-6646-87C5-7EBF42A5AA60}" destId="{F8CD169C-691F-C94E-8CEE-6B3D29F5192A}" srcOrd="3" destOrd="0" presId="urn:microsoft.com/office/officeart/2016/7/layout/RepeatingBendingProcessNew"/>
    <dgm:cxn modelId="{A82A733A-95D0-DE4C-872E-D6E7EC04475E}" type="presParOf" srcId="{F8CD169C-691F-C94E-8CEE-6B3D29F5192A}" destId="{1B1D942B-87BB-B74C-B67F-8AC9A8F46D8C}" srcOrd="0" destOrd="0" presId="urn:microsoft.com/office/officeart/2016/7/layout/RepeatingBendingProcessNew"/>
    <dgm:cxn modelId="{DD100AF9-DB39-B641-B839-F0EE45A9C971}" type="presParOf" srcId="{EA1AED02-6FDF-6646-87C5-7EBF42A5AA60}" destId="{786F4E41-CB20-DD4E-8A41-8C86D357DC9E}" srcOrd="4" destOrd="0" presId="urn:microsoft.com/office/officeart/2016/7/layout/RepeatingBendingProcessNew"/>
    <dgm:cxn modelId="{DBD96EA8-9B45-7540-B505-20A798439966}" type="presParOf" srcId="{EA1AED02-6FDF-6646-87C5-7EBF42A5AA60}" destId="{C6DB759D-E630-BE40-8843-DB3D85404060}" srcOrd="5" destOrd="0" presId="urn:microsoft.com/office/officeart/2016/7/layout/RepeatingBendingProcessNew"/>
    <dgm:cxn modelId="{C58BB33A-F7AE-9A4C-ACE1-63B235ABB623}" type="presParOf" srcId="{C6DB759D-E630-BE40-8843-DB3D85404060}" destId="{B1B21299-4C81-A044-8A2D-9FD55146A086}" srcOrd="0" destOrd="0" presId="urn:microsoft.com/office/officeart/2016/7/layout/RepeatingBendingProcessNew"/>
    <dgm:cxn modelId="{795E09EC-51AE-4448-B54D-2FABC70A2D33}" type="presParOf" srcId="{EA1AED02-6FDF-6646-87C5-7EBF42A5AA60}" destId="{47457B1C-7FC2-1942-92D0-E11812E28BC0}" srcOrd="6" destOrd="0" presId="urn:microsoft.com/office/officeart/2016/7/layout/RepeatingBendingProcessNew"/>
    <dgm:cxn modelId="{6DB036EA-B553-2E4E-9055-B7C5F252F4A5}" type="presParOf" srcId="{EA1AED02-6FDF-6646-87C5-7EBF42A5AA60}" destId="{C643BD54-894A-094D-8BD7-0A816B751824}" srcOrd="7" destOrd="0" presId="urn:microsoft.com/office/officeart/2016/7/layout/RepeatingBendingProcessNew"/>
    <dgm:cxn modelId="{0E5C77C6-254F-2142-A28A-49B234005854}" type="presParOf" srcId="{C643BD54-894A-094D-8BD7-0A816B751824}" destId="{A96B609F-1200-E043-8821-2E95555517CE}" srcOrd="0" destOrd="0" presId="urn:microsoft.com/office/officeart/2016/7/layout/RepeatingBendingProcessNew"/>
    <dgm:cxn modelId="{A4B374B5-90BC-7545-B05F-7AE5A348EBDA}" type="presParOf" srcId="{EA1AED02-6FDF-6646-87C5-7EBF42A5AA60}" destId="{02EF3A60-5ECF-A34D-9AD8-141446042F5F}" srcOrd="8" destOrd="0" presId="urn:microsoft.com/office/officeart/2016/7/layout/RepeatingBendingProcessNew"/>
    <dgm:cxn modelId="{03A08B13-2EAF-964B-B759-7A79007CBE3C}" type="presParOf" srcId="{EA1AED02-6FDF-6646-87C5-7EBF42A5AA60}" destId="{28242C3D-0432-7C42-A4FF-9E609903BD5E}" srcOrd="9" destOrd="0" presId="urn:microsoft.com/office/officeart/2016/7/layout/RepeatingBendingProcessNew"/>
    <dgm:cxn modelId="{EEF749EF-15DD-C044-A774-43640A34DBFB}" type="presParOf" srcId="{28242C3D-0432-7C42-A4FF-9E609903BD5E}" destId="{2C56F70D-3817-8346-8363-174238640C31}" srcOrd="0" destOrd="0" presId="urn:microsoft.com/office/officeart/2016/7/layout/RepeatingBendingProcessNew"/>
    <dgm:cxn modelId="{23D71995-665F-7B45-963F-375D0901588E}" type="presParOf" srcId="{EA1AED02-6FDF-6646-87C5-7EBF42A5AA60}" destId="{AA251C08-5580-9247-ABC1-F3FA24E89637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71D2F8-FA17-9E42-ACA0-84DF4B30AAD8}">
      <dsp:nvSpPr>
        <dsp:cNvPr id="0" name=""/>
        <dsp:cNvSpPr/>
      </dsp:nvSpPr>
      <dsp:spPr>
        <a:xfrm>
          <a:off x="2759550" y="694392"/>
          <a:ext cx="53634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6349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3013551" y="737277"/>
        <a:ext cx="28347" cy="5669"/>
      </dsp:txXfrm>
    </dsp:sp>
    <dsp:sp modelId="{CDED1926-6D84-D740-9920-7047D75B23E0}">
      <dsp:nvSpPr>
        <dsp:cNvPr id="0" name=""/>
        <dsp:cNvSpPr/>
      </dsp:nvSpPr>
      <dsp:spPr>
        <a:xfrm>
          <a:off x="296350" y="612"/>
          <a:ext cx="2464999" cy="14789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787" tIns="126787" rIns="120787" bIns="126787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>
              <a:latin typeface="JasmineUPC" panose="02020603050405020304" pitchFamily="18" charset="-34"/>
              <a:cs typeface="JasmineUPC" panose="02020603050405020304" pitchFamily="18" charset="-34"/>
            </a:rPr>
            <a:t>I. Généralités</a:t>
          </a:r>
          <a:endParaRPr lang="en-US" sz="3300" kern="1200"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296350" y="612"/>
        <a:ext cx="2464999" cy="1478999"/>
      </dsp:txXfrm>
    </dsp:sp>
    <dsp:sp modelId="{F8CD169C-691F-C94E-8CEE-6B3D29F5192A}">
      <dsp:nvSpPr>
        <dsp:cNvPr id="0" name=""/>
        <dsp:cNvSpPr/>
      </dsp:nvSpPr>
      <dsp:spPr>
        <a:xfrm>
          <a:off x="1528850" y="1477812"/>
          <a:ext cx="3031949" cy="536349"/>
        </a:xfrm>
        <a:custGeom>
          <a:avLst/>
          <a:gdLst/>
          <a:ahLst/>
          <a:cxnLst/>
          <a:rect l="0" t="0" r="0" b="0"/>
          <a:pathLst>
            <a:path>
              <a:moveTo>
                <a:pt x="3031949" y="0"/>
              </a:moveTo>
              <a:lnTo>
                <a:pt x="3031949" y="285274"/>
              </a:lnTo>
              <a:lnTo>
                <a:pt x="0" y="285274"/>
              </a:lnTo>
              <a:lnTo>
                <a:pt x="0" y="536349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2967712" y="1743152"/>
        <a:ext cx="154225" cy="5669"/>
      </dsp:txXfrm>
    </dsp:sp>
    <dsp:sp modelId="{C28EA1D8-9D57-CB4C-A4D4-5491D50D8D3E}">
      <dsp:nvSpPr>
        <dsp:cNvPr id="0" name=""/>
        <dsp:cNvSpPr/>
      </dsp:nvSpPr>
      <dsp:spPr>
        <a:xfrm>
          <a:off x="3328299" y="612"/>
          <a:ext cx="2464999" cy="147899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787" tIns="126787" rIns="120787" bIns="126787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>
              <a:latin typeface="JasmineUPC" panose="02020603050405020304" pitchFamily="18" charset="-34"/>
              <a:cs typeface="JasmineUPC" panose="02020603050405020304" pitchFamily="18" charset="-34"/>
            </a:rPr>
            <a:t>II. Contenu du projet</a:t>
          </a:r>
          <a:endParaRPr lang="en-US" sz="3300" kern="1200"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3328299" y="612"/>
        <a:ext cx="2464999" cy="1478999"/>
      </dsp:txXfrm>
    </dsp:sp>
    <dsp:sp modelId="{C6DB759D-E630-BE40-8843-DB3D85404060}">
      <dsp:nvSpPr>
        <dsp:cNvPr id="0" name=""/>
        <dsp:cNvSpPr/>
      </dsp:nvSpPr>
      <dsp:spPr>
        <a:xfrm>
          <a:off x="2759550" y="2740342"/>
          <a:ext cx="53634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6349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3013551" y="2783227"/>
        <a:ext cx="28347" cy="5669"/>
      </dsp:txXfrm>
    </dsp:sp>
    <dsp:sp modelId="{786F4E41-CB20-DD4E-8A41-8C86D357DC9E}">
      <dsp:nvSpPr>
        <dsp:cNvPr id="0" name=""/>
        <dsp:cNvSpPr/>
      </dsp:nvSpPr>
      <dsp:spPr>
        <a:xfrm>
          <a:off x="296350" y="2046562"/>
          <a:ext cx="2464999" cy="14789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787" tIns="126787" rIns="120787" bIns="126787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>
              <a:latin typeface="JasmineUPC" panose="02020603050405020304" pitchFamily="18" charset="-34"/>
              <a:cs typeface="JasmineUPC" panose="02020603050405020304" pitchFamily="18" charset="-34"/>
            </a:rPr>
            <a:t>III. Approche choisie</a:t>
          </a:r>
          <a:endParaRPr lang="en-US" sz="3300" kern="1200" dirty="0"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296350" y="2046562"/>
        <a:ext cx="2464999" cy="1478999"/>
      </dsp:txXfrm>
    </dsp:sp>
    <dsp:sp modelId="{C643BD54-894A-094D-8BD7-0A816B751824}">
      <dsp:nvSpPr>
        <dsp:cNvPr id="0" name=""/>
        <dsp:cNvSpPr/>
      </dsp:nvSpPr>
      <dsp:spPr>
        <a:xfrm>
          <a:off x="1528850" y="3523762"/>
          <a:ext cx="3031949" cy="536349"/>
        </a:xfrm>
        <a:custGeom>
          <a:avLst/>
          <a:gdLst/>
          <a:ahLst/>
          <a:cxnLst/>
          <a:rect l="0" t="0" r="0" b="0"/>
          <a:pathLst>
            <a:path>
              <a:moveTo>
                <a:pt x="3031949" y="0"/>
              </a:moveTo>
              <a:lnTo>
                <a:pt x="3031949" y="285274"/>
              </a:lnTo>
              <a:lnTo>
                <a:pt x="0" y="285274"/>
              </a:lnTo>
              <a:lnTo>
                <a:pt x="0" y="536349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2967712" y="3789102"/>
        <a:ext cx="154225" cy="5669"/>
      </dsp:txXfrm>
    </dsp:sp>
    <dsp:sp modelId="{47457B1C-7FC2-1942-92D0-E11812E28BC0}">
      <dsp:nvSpPr>
        <dsp:cNvPr id="0" name=""/>
        <dsp:cNvSpPr/>
      </dsp:nvSpPr>
      <dsp:spPr>
        <a:xfrm>
          <a:off x="3328299" y="2046562"/>
          <a:ext cx="2464999" cy="14789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787" tIns="126787" rIns="120787" bIns="126787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>
              <a:latin typeface="JasmineUPC" panose="02020603050405020304" pitchFamily="18" charset="-34"/>
              <a:cs typeface="JasmineUPC" panose="02020603050405020304" pitchFamily="18" charset="-34"/>
            </a:rPr>
            <a:t>IV. Choix des algorithmes</a:t>
          </a:r>
          <a:endParaRPr lang="en-US" sz="3300" kern="1200"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3328299" y="2046562"/>
        <a:ext cx="2464999" cy="1478999"/>
      </dsp:txXfrm>
    </dsp:sp>
    <dsp:sp modelId="{28242C3D-0432-7C42-A4FF-9E609903BD5E}">
      <dsp:nvSpPr>
        <dsp:cNvPr id="0" name=""/>
        <dsp:cNvSpPr/>
      </dsp:nvSpPr>
      <dsp:spPr>
        <a:xfrm>
          <a:off x="2759550" y="4786292"/>
          <a:ext cx="53634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6349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3013551" y="4829177"/>
        <a:ext cx="28347" cy="5669"/>
      </dsp:txXfrm>
    </dsp:sp>
    <dsp:sp modelId="{02EF3A60-5ECF-A34D-9AD8-141446042F5F}">
      <dsp:nvSpPr>
        <dsp:cNvPr id="0" name=""/>
        <dsp:cNvSpPr/>
      </dsp:nvSpPr>
      <dsp:spPr>
        <a:xfrm>
          <a:off x="296350" y="4092512"/>
          <a:ext cx="2464999" cy="147899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787" tIns="126787" rIns="120787" bIns="126787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>
              <a:latin typeface="JasmineUPC" panose="02020603050405020304" pitchFamily="18" charset="-34"/>
              <a:cs typeface="JasmineUPC" panose="02020603050405020304" pitchFamily="18" charset="-34"/>
            </a:rPr>
            <a:t>V. Difficultés rencontrées et solutions trouvées</a:t>
          </a:r>
          <a:endParaRPr lang="en-US" sz="3300" kern="1200"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296350" y="4092512"/>
        <a:ext cx="2464999" cy="1478999"/>
      </dsp:txXfrm>
    </dsp:sp>
    <dsp:sp modelId="{AA251C08-5580-9247-ABC1-F3FA24E89637}">
      <dsp:nvSpPr>
        <dsp:cNvPr id="0" name=""/>
        <dsp:cNvSpPr/>
      </dsp:nvSpPr>
      <dsp:spPr>
        <a:xfrm>
          <a:off x="3328299" y="4092512"/>
          <a:ext cx="2464999" cy="14789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787" tIns="126787" rIns="120787" bIns="126787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>
              <a:latin typeface="JasmineUPC" panose="02020603050405020304" pitchFamily="18" charset="-34"/>
              <a:cs typeface="JasmineUPC" panose="02020603050405020304" pitchFamily="18" charset="-34"/>
            </a:rPr>
            <a:t>VI. Améliorations possibles</a:t>
          </a:r>
          <a:endParaRPr lang="en-US" sz="3300" kern="1200"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3328299" y="4092512"/>
        <a:ext cx="2464999" cy="14789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7D92AB-46BF-D640-A8D8-84E8EA5F7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7AADE0-48FF-A44C-8FF5-46C23E13B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8EFDC9-3CF7-7743-B532-94A951C5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BC0F-0EBE-C040-8125-390D1D6C3174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CB3AC5-9958-D04D-A22D-5983CF281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FFA603-DD1F-B34F-B570-E722A1FC2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B1F7-94ED-2345-BD9C-216D7C9672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356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B40388-5484-0848-8743-6D14344D7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693CA3E-39C8-3741-9275-6572FAF21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F2DF35-0A1A-B84B-8E0E-D8BEDC155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BC0F-0EBE-C040-8125-390D1D6C3174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CBA9F9-A3CB-6A45-92BE-46674CFE7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81BEF3-DB61-FB4A-BCBA-AC3262B0E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B1F7-94ED-2345-BD9C-216D7C9672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286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D343CF4-059A-254A-B528-41FA2D4308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901D27-52FA-0E49-BAF7-6D0CBE4CD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42DC86-D997-3C45-8DDA-B1202AD4C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BC0F-0EBE-C040-8125-390D1D6C3174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B63453-962B-9143-99A5-B8EA19174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7C8FE7-4147-A048-9FB8-3B15BE7A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B1F7-94ED-2345-BD9C-216D7C9672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183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613B26-5CD6-AD46-8126-7AC7F2516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AB5B7F-C06B-904A-8212-619ED04B5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688284-088D-1D44-A65E-6D51BA606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BC0F-0EBE-C040-8125-390D1D6C3174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26039C-C90A-764E-A5E8-5206D2D6E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D1F75A-FF61-4647-8D3D-A6289EC7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B1F7-94ED-2345-BD9C-216D7C9672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098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4ACCFB-CA66-9846-9495-1250E34E7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BC35A0-4D54-7A4C-B820-31D290D3E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62D2C3-D4C4-3743-85F7-17AB63E62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BC0F-0EBE-C040-8125-390D1D6C3174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EFD2AE-D8C2-E84F-AE9C-0CE0425EE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03DF28-EF73-1A43-A31B-FB7F25A20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B1F7-94ED-2345-BD9C-216D7C9672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7582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1DEC41-FC20-0046-BCFF-F31B34943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28C03E-0E3D-FD4A-BB44-FE6C5F8734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D093FB-1CDB-9E47-8BCC-A65B3A4B1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126570-8298-0E44-B2D7-F7524F08E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BC0F-0EBE-C040-8125-390D1D6C3174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24E549-8E0E-9F4C-9B15-0728E556A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F5AC4E-22D0-8A4E-B4FA-66554EF00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B1F7-94ED-2345-BD9C-216D7C9672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3572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D588A3-25DB-8F47-B04C-B862C8717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9B1577-A0D6-9D45-9ACA-2930E9DDD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489E5D-10F6-FA4D-A31D-4288DBFB5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6B01476-741C-F64D-8CBA-92B2FD9711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ED9E34A-7D4B-474D-A2E7-B0C0ABDB32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B926D24-3F60-714B-B7DB-7219272B0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BC0F-0EBE-C040-8125-390D1D6C3174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EDBB45C-6093-FB47-85C9-A6256300F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11F7F90-B71C-114E-A63D-BD4D40603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B1F7-94ED-2345-BD9C-216D7C9672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376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0BB5FD-60B2-1446-AE07-915E624F6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0159F1-6ED2-4644-8304-500D814B1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BC0F-0EBE-C040-8125-390D1D6C3174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65006BB-2795-614F-BAD0-98B4D73B9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3CE349F-CDD4-7A40-A731-05E2A0149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B1F7-94ED-2345-BD9C-216D7C9672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540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7303F8B-6ECB-AE4E-A9DF-916FC21C0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BC0F-0EBE-C040-8125-390D1D6C3174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FB9ABB6-2F3D-0148-B4DA-E8EA77F77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C36D569-43DA-1748-A6BF-AEB03A7F8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B1F7-94ED-2345-BD9C-216D7C9672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55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91D3D0-9695-9044-A7EE-EE0356551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CE55A6-0220-B642-81F4-ECCCEAE9F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65E6579-DF24-5941-B3F1-11E368214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AF8F582-A792-9443-9FD6-5BD108F07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BC0F-0EBE-C040-8125-390D1D6C3174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547DB67-CA84-2543-89BD-098F94D50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8B15E45-E02D-7649-9FB2-4F6E8A346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B1F7-94ED-2345-BD9C-216D7C9672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08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4D1CBD-BE97-0B4E-9F76-AD963436B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0E7431A-97D5-4545-8F39-1D95FF6A7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98AE752-01A0-404F-ACAF-D14B71DCD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53D0F6-3DF2-FF40-AF32-4AC74C9D7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BC0F-0EBE-C040-8125-390D1D6C3174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0793C55-7D67-DE43-845C-57205774D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2B43FE1-3475-D745-A711-5D57CFD59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B1F7-94ED-2345-BD9C-216D7C9672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541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06394D8-2786-E543-B047-020F53C79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072132-7D53-7B4A-A52A-FA5DEF4BD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6101DC-D8C1-A54D-9320-908A84FBBD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2BC0F-0EBE-C040-8125-390D1D6C3174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FA4946-0205-234A-BEF3-57FA0EC8D2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DE2E6D-0744-054A-88E5-D468A0783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9B1F7-94ED-2345-BD9C-216D7C9672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737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bpszZ58s/grandpy-bot" TargetMode="External"/><Relationship Id="rId2" Type="http://schemas.openxmlformats.org/officeDocument/2006/relationships/hyperlink" Target="https://github.com/Maximedu13/Cr-ez-GrandPy-Bot-le-papy-robot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http://static1.purepeople.com/articles/2/25/04/62/@/3518092-le-pere-fouras-de-fort-boyard-en-1994-950x0-3.jpg" TargetMode="Externa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DADDD2D-C711-6045-9160-BFE08A9DA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721" y="506989"/>
            <a:ext cx="3657600" cy="4361020"/>
          </a:xfrm>
        </p:spPr>
        <p:txBody>
          <a:bodyPr>
            <a:normAutofit fontScale="90000"/>
          </a:bodyPr>
          <a:lstStyle/>
          <a:p>
            <a:r>
              <a:rPr lang="fr-FR" sz="4900" u="sng" dirty="0">
                <a:solidFill>
                  <a:srgbClr val="FFFFFF"/>
                </a:solidFill>
                <a:latin typeface="JasmineUPC" panose="02020603050405020304" pitchFamily="18" charset="-34"/>
                <a:ea typeface="Heiti TC Medium" pitchFamily="2" charset="-128"/>
                <a:cs typeface="JasmineUPC" panose="02020603050405020304" pitchFamily="18" charset="-34"/>
              </a:rPr>
              <a:t>Projet 7</a:t>
            </a:r>
            <a:r>
              <a:rPr lang="fr-FR" sz="4900" dirty="0">
                <a:solidFill>
                  <a:srgbClr val="FFFFFF"/>
                </a:solidFill>
                <a:latin typeface="JasmineUPC" panose="02020603050405020304" pitchFamily="18" charset="-34"/>
                <a:ea typeface="Heiti TC Medium" pitchFamily="2" charset="-128"/>
                <a:cs typeface="JasmineUPC" panose="02020603050405020304" pitchFamily="18" charset="-34"/>
              </a:rPr>
              <a:t> </a:t>
            </a:r>
            <a:r>
              <a:rPr lang="fr-FR" sz="4900" u="sng" dirty="0">
                <a:solidFill>
                  <a:srgbClr val="FFFFFF"/>
                </a:solidFill>
                <a:latin typeface="JasmineUPC" panose="02020603050405020304" pitchFamily="18" charset="-34"/>
                <a:ea typeface="Heiti TC Medium" pitchFamily="2" charset="-128"/>
                <a:cs typeface="JasmineUPC" panose="02020603050405020304" pitchFamily="18" charset="-34"/>
              </a:rPr>
              <a:t>Openclassrooms </a:t>
            </a:r>
            <a:r>
              <a:rPr lang="fr-FR" sz="4900" dirty="0">
                <a:solidFill>
                  <a:srgbClr val="FFFFFF"/>
                </a:solidFill>
                <a:latin typeface="JasmineUPC" panose="02020603050405020304" pitchFamily="18" charset="-34"/>
                <a:ea typeface="Heiti TC Medium" pitchFamily="2" charset="-128"/>
                <a:cs typeface="JasmineUPC" panose="02020603050405020304" pitchFamily="18" charset="-34"/>
              </a:rPr>
              <a:t>:</a:t>
            </a:r>
            <a:br>
              <a:rPr lang="fr-FR" sz="4900" b="1" dirty="0">
                <a:solidFill>
                  <a:srgbClr val="FFFFFF"/>
                </a:solidFill>
                <a:latin typeface="JasmineUPC" panose="02020603050405020304" pitchFamily="18" charset="-34"/>
                <a:ea typeface="Heiti TC Medium" pitchFamily="2" charset="-128"/>
                <a:cs typeface="JasmineUPC" panose="02020603050405020304" pitchFamily="18" charset="-34"/>
              </a:rPr>
            </a:br>
            <a:r>
              <a:rPr lang="fr-FR" sz="4900" b="1" dirty="0">
                <a:solidFill>
                  <a:srgbClr val="FFFFFF"/>
                </a:solidFill>
                <a:latin typeface="JasmineUPC" panose="02020603050405020304" pitchFamily="18" charset="-34"/>
                <a:ea typeface="Heiti TC Medium" pitchFamily="2" charset="-128"/>
                <a:cs typeface="JasmineUPC" panose="02020603050405020304" pitchFamily="18" charset="-34"/>
              </a:rPr>
              <a:t>Créez </a:t>
            </a:r>
            <a:r>
              <a:rPr lang="fr-FR" sz="4900" b="1" dirty="0" err="1">
                <a:solidFill>
                  <a:srgbClr val="FFFFFF"/>
                </a:solidFill>
                <a:latin typeface="JasmineUPC" panose="02020603050405020304" pitchFamily="18" charset="-34"/>
                <a:ea typeface="Heiti TC Medium" pitchFamily="2" charset="-128"/>
                <a:cs typeface="JasmineUPC" panose="02020603050405020304" pitchFamily="18" charset="-34"/>
              </a:rPr>
              <a:t>GrandPy</a:t>
            </a:r>
            <a:r>
              <a:rPr lang="fr-FR" sz="4900" b="1" dirty="0">
                <a:solidFill>
                  <a:srgbClr val="FFFFFF"/>
                </a:solidFill>
                <a:latin typeface="JasmineUPC" panose="02020603050405020304" pitchFamily="18" charset="-34"/>
                <a:ea typeface="Heiti TC Medium" pitchFamily="2" charset="-128"/>
                <a:cs typeface="JasmineUPC" panose="02020603050405020304" pitchFamily="18" charset="-34"/>
              </a:rPr>
              <a:t> Bot, le papy-robot 🤖 👴</a:t>
            </a:r>
            <a:br>
              <a:rPr lang="fr-FR" sz="4900" b="1" dirty="0">
                <a:solidFill>
                  <a:srgbClr val="FFFFFF"/>
                </a:solidFill>
                <a:latin typeface="JasmineUPC" panose="02020603050405020304" pitchFamily="18" charset="-34"/>
                <a:ea typeface="Heiti TC Medium" pitchFamily="2" charset="-128"/>
                <a:cs typeface="JasmineUPC" panose="02020603050405020304" pitchFamily="18" charset="-34"/>
              </a:rPr>
            </a:br>
            <a:br>
              <a:rPr lang="fr-FR" sz="4900" b="1" dirty="0">
                <a:solidFill>
                  <a:srgbClr val="FFFFFF"/>
                </a:solidFill>
              </a:rPr>
            </a:br>
            <a:br>
              <a:rPr lang="fr-FR" sz="3000" b="1" dirty="0">
                <a:solidFill>
                  <a:srgbClr val="FFFFFF"/>
                </a:solidFill>
              </a:rPr>
            </a:br>
            <a:endParaRPr lang="fr-FR" sz="3000" dirty="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B6AD2FD-596E-8540-A630-A861A7D38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</p:spPr>
        <p:txBody>
          <a:bodyPr>
            <a:normAutofit/>
          </a:bodyPr>
          <a:lstStyle/>
          <a:p>
            <a:r>
              <a:rPr lang="fr-FR" sz="1800" dirty="0">
                <a:solidFill>
                  <a:srgbClr val="FFFFFF"/>
                </a:solidFill>
                <a:latin typeface="JasmineUPC" panose="02020603050405020304" pitchFamily="18" charset="-34"/>
                <a:ea typeface="Heiti TC Medium" pitchFamily="2" charset="-128"/>
                <a:cs typeface="JasmineUPC" panose="02020603050405020304" pitchFamily="18" charset="-34"/>
              </a:rPr>
              <a:t>Document (PowerPoint) </a:t>
            </a:r>
          </a:p>
          <a:p>
            <a:r>
              <a:rPr lang="fr-FR" sz="1800" dirty="0" err="1">
                <a:solidFill>
                  <a:srgbClr val="FFFFFF"/>
                </a:solidFill>
                <a:latin typeface="JasmineUPC" panose="02020603050405020304" pitchFamily="18" charset="-34"/>
                <a:ea typeface="Heiti TC Medium" pitchFamily="2" charset="-128"/>
                <a:cs typeface="JasmineUPC" panose="02020603050405020304" pitchFamily="18" charset="-34"/>
              </a:rPr>
              <a:t>Github</a:t>
            </a:r>
            <a:r>
              <a:rPr lang="fr-FR" sz="1800" dirty="0">
                <a:solidFill>
                  <a:srgbClr val="FFFFFF"/>
                </a:solidFill>
                <a:latin typeface="JasmineUPC" panose="02020603050405020304" pitchFamily="18" charset="-34"/>
                <a:ea typeface="Heiti TC Medium" pitchFamily="2" charset="-128"/>
                <a:cs typeface="JasmineUPC" panose="02020603050405020304" pitchFamily="18" charset="-34"/>
              </a:rPr>
              <a:t> : </a:t>
            </a:r>
            <a:r>
              <a:rPr lang="fr-FR" sz="1800" dirty="0">
                <a:solidFill>
                  <a:srgbClr val="FFFFFF"/>
                </a:solidFill>
                <a:latin typeface="JasmineUPC" panose="02020603050405020304" pitchFamily="18" charset="-34"/>
                <a:ea typeface="Heiti TC Medium" pitchFamily="2" charset="-128"/>
                <a:cs typeface="JasmineUPC" panose="02020603050405020304" pitchFamily="18" charset="-34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https://github.com/Maximedu13/Cr-ez-GrandPy-Bot-le-papy-robot</a:t>
            </a:r>
            <a:endParaRPr lang="fr-FR" sz="1800" dirty="0">
              <a:solidFill>
                <a:srgbClr val="FFFFFF"/>
              </a:solidFill>
              <a:latin typeface="JasmineUPC" panose="02020603050405020304" pitchFamily="18" charset="-34"/>
              <a:ea typeface="Heiti TC Medium" pitchFamily="2" charset="-128"/>
              <a:cs typeface="JasmineUPC" panose="02020603050405020304" pitchFamily="18" charset="-34"/>
            </a:endParaRPr>
          </a:p>
          <a:p>
            <a:r>
              <a:rPr lang="fr-FR" sz="1800" dirty="0" err="1">
                <a:solidFill>
                  <a:srgbClr val="FFFFFF"/>
                </a:solidFill>
                <a:latin typeface="JasmineUPC" panose="02020603050405020304" pitchFamily="18" charset="-34"/>
                <a:ea typeface="Heiti TC Medium" pitchFamily="2" charset="-128"/>
                <a:cs typeface="JasmineUPC" panose="02020603050405020304" pitchFamily="18" charset="-34"/>
              </a:rPr>
              <a:t>Trello</a:t>
            </a:r>
            <a:r>
              <a:rPr lang="fr-FR" sz="1800" dirty="0">
                <a:solidFill>
                  <a:srgbClr val="FFFFFF"/>
                </a:solidFill>
                <a:latin typeface="JasmineUPC" panose="02020603050405020304" pitchFamily="18" charset="-34"/>
                <a:ea typeface="Heiti TC Medium" pitchFamily="2" charset="-128"/>
                <a:cs typeface="JasmineUPC" panose="02020603050405020304" pitchFamily="18" charset="-34"/>
              </a:rPr>
              <a:t> : </a:t>
            </a:r>
            <a:r>
              <a:rPr lang="fr-FR" sz="1800" dirty="0">
                <a:solidFill>
                  <a:srgbClr val="FFFFFF"/>
                </a:solidFill>
                <a:latin typeface="JasmineUPC" panose="02020603050405020304" pitchFamily="18" charset="-34"/>
                <a:ea typeface="Heiti TC Medium" pitchFamily="2" charset="-128"/>
                <a:cs typeface="JasmineUPC" panose="02020603050405020304" pitchFamily="18" charset="-34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https://trello.com/b/bpszZ58s/grandpy-bot</a:t>
            </a:r>
            <a:endParaRPr lang="fr-FR" sz="1800" dirty="0">
              <a:solidFill>
                <a:srgbClr val="FFFFFF"/>
              </a:solidFill>
              <a:latin typeface="JasmineUPC" panose="02020603050405020304" pitchFamily="18" charset="-34"/>
              <a:ea typeface="Heiti TC Medium" pitchFamily="2" charset="-128"/>
              <a:cs typeface="JasmineUPC" panose="02020603050405020304" pitchFamily="18" charset="-34"/>
            </a:endParaRP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" name="Image 2" descr="RÃ©sultat de recherche d'images pour &quot;pere fouras&quot;">
            <a:extLst>
              <a:ext uri="{FF2B5EF4-FFF2-40B4-BE49-F238E27FC236}">
                <a16:creationId xmlns:a16="http://schemas.microsoft.com/office/drawing/2014/main" id="{5B8CFC78-C162-884E-A73D-9FF8F148A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822" y="1171998"/>
            <a:ext cx="6553545" cy="452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758DADA5-FFAE-A142-B3BB-72982A321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1033" y="321176"/>
            <a:ext cx="1266076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8974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AFB8817-FDD7-3A48-92A4-C70CA4E11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pPr algn="ctr"/>
            <a:r>
              <a:rPr lang="fr-FR" sz="6000" dirty="0">
                <a:solidFill>
                  <a:srgbClr val="FFFFFF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Sommaire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4CBBB433-0FA7-485F-9694-C9E17E2066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8326498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3862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970A47-5152-1841-9EBB-14CE7A64A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JasmineUPC" panose="02020603050405020304" pitchFamily="18" charset="-34"/>
                <a:cs typeface="JasmineUPC" panose="02020603050405020304" pitchFamily="18" charset="-34"/>
              </a:rPr>
              <a:t>I. Généralités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4887BC-91F9-CF4F-A395-72BE259F0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3985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615E33-11D4-1A47-9932-770599BB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8EC987-267A-0444-BB6E-C0CD81D24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5096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970A47-5152-1841-9EBB-14CE7A64A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4887BC-91F9-CF4F-A395-72BE259F0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023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615E33-11D4-1A47-9932-770599BB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8EC987-267A-0444-BB6E-C0CD81D24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240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970A47-5152-1841-9EBB-14CE7A64A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erreurs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4887BC-91F9-CF4F-A395-72BE259F0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dirty="0"/>
              <a:t>{ </a:t>
            </a:r>
          </a:p>
          <a:p>
            <a:pPr marL="0" indent="0">
              <a:buNone/>
            </a:pPr>
            <a:r>
              <a:rPr lang="en" dirty="0"/>
              <a:t>"</a:t>
            </a:r>
            <a:r>
              <a:rPr lang="en" dirty="0" err="1"/>
              <a:t>error_message</a:t>
            </a:r>
            <a:r>
              <a:rPr lang="en" dirty="0"/>
              <a:t>" : "You have exceeded your daily request quota for this API. If you did not set a custom daily request quota, verify your project has an active billing account: http://</a:t>
            </a:r>
            <a:r>
              <a:rPr lang="en" dirty="0" err="1"/>
              <a:t>g.co</a:t>
            </a:r>
            <a:r>
              <a:rPr lang="en" dirty="0"/>
              <a:t>/dev/maps-no-account", </a:t>
            </a:r>
          </a:p>
          <a:p>
            <a:pPr marL="0" indent="0">
              <a:buNone/>
            </a:pPr>
            <a:r>
              <a:rPr lang="en" dirty="0"/>
              <a:t>"results" : [], </a:t>
            </a:r>
          </a:p>
          <a:p>
            <a:pPr marL="0" indent="0">
              <a:buNone/>
            </a:pPr>
            <a:r>
              <a:rPr lang="en" dirty="0"/>
              <a:t>"status" : "OVER_QUERY_LIMIT" </a:t>
            </a:r>
          </a:p>
          <a:p>
            <a:pPr marL="0" indent="0">
              <a:buNone/>
            </a:pPr>
            <a:r>
              <a:rPr lang="en" dirty="0"/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3082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615E33-11D4-1A47-9932-770599BB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8EC987-267A-0444-BB6E-C0CD81D24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7030A0"/>
                </a:solidFill>
              </a:rPr>
              <a:t>macbook-pro-de-maxime-2:PROJET 7_OC </a:t>
            </a:r>
            <a:r>
              <a:rPr lang="fr-FR" dirty="0" err="1">
                <a:solidFill>
                  <a:srgbClr val="7030A0"/>
                </a:solidFill>
              </a:rPr>
              <a:t>flask</a:t>
            </a:r>
            <a:r>
              <a:rPr lang="fr-FR" dirty="0">
                <a:solidFill>
                  <a:srgbClr val="7030A0"/>
                </a:solidFill>
              </a:rPr>
              <a:t> </a:t>
            </a:r>
            <a:r>
              <a:rPr lang="fr-FR" dirty="0" err="1">
                <a:solidFill>
                  <a:srgbClr val="7030A0"/>
                </a:solidFill>
              </a:rPr>
              <a:t>maximejacquette</a:t>
            </a:r>
            <a:r>
              <a:rPr lang="fr-FR" dirty="0">
                <a:solidFill>
                  <a:srgbClr val="7030A0"/>
                </a:solidFill>
              </a:rPr>
              <a:t>$ </a:t>
            </a:r>
            <a:r>
              <a:rPr lang="fr-FR" dirty="0">
                <a:solidFill>
                  <a:srgbClr val="C00000"/>
                </a:solidFill>
              </a:rPr>
              <a:t>python -m </a:t>
            </a:r>
            <a:r>
              <a:rPr lang="fr-FR" dirty="0" err="1">
                <a:solidFill>
                  <a:srgbClr val="C00000"/>
                </a:solidFill>
              </a:rPr>
              <a:t>tests.test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417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C3773-4B71-9244-B735-1754CF6A1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87CAA3-CADF-E94B-B120-940615E77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68902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1464</TotalTime>
  <Words>145</Words>
  <Application>Microsoft Macintosh PowerPoint</Application>
  <PresentationFormat>Grand écran</PresentationFormat>
  <Paragraphs>19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JasmineUPC</vt:lpstr>
      <vt:lpstr>Thème Office</vt:lpstr>
      <vt:lpstr>Projet 7 Openclassrooms : Créez GrandPy Bot, le papy-robot 🤖 👴   </vt:lpstr>
      <vt:lpstr>Sommaire</vt:lpstr>
      <vt:lpstr>I. Généralités</vt:lpstr>
      <vt:lpstr>Présentation PowerPoint</vt:lpstr>
      <vt:lpstr>Présentation PowerPoint</vt:lpstr>
      <vt:lpstr>Présentation PowerPoint</vt:lpstr>
      <vt:lpstr>erreurs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7 Openclassrooms : Créez GrandPy Bot, le papy-robot 🤖 👴   </dc:title>
  <dc:creator>Maxime J</dc:creator>
  <cp:lastModifiedBy>Maxime J</cp:lastModifiedBy>
  <cp:revision>8</cp:revision>
  <dcterms:created xsi:type="dcterms:W3CDTF">2019-04-24T14:03:13Z</dcterms:created>
  <dcterms:modified xsi:type="dcterms:W3CDTF">2019-04-30T10:10:22Z</dcterms:modified>
</cp:coreProperties>
</file>