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2"/>
  </p:normalViewPr>
  <p:slideViewPr>
    <p:cSldViewPr snapToGrid="0" snapToObjects="1">
      <p:cViewPr varScale="1">
        <p:scale>
          <a:sx n="76" d="100"/>
          <a:sy n="76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A71DA-DBE8-974B-9656-E30128D3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3C6E5F-4E8A-6344-83D9-C3D6E85F6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D36347-B29E-4842-BC27-E8A5A84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B475-408A-CF4B-8A0A-DC784927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8C0E3-0B93-BD47-86B3-927C6BB0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7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75BED-1F5D-4E48-993A-92B3D665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6829DE-F85C-1F4A-ADEC-A1C7354D5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DBB71-28CC-2C44-9113-4365D7C3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C5AEF-6870-1A42-A129-96A6CAC6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77B4B0-D3A8-494E-B38A-9974D970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8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669A7D-44CB-2F43-B1EB-423FAAA2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86312C-6172-C64D-BA2A-0386B2B5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D83A02-AE2A-C746-83B6-7336AA08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99C1F-FBF7-234F-A019-71A6566B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59CC6-6F52-4C40-90F4-3070B0F5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84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1BFCB-4DC7-764C-8C9F-C630100B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ECCF0-24B3-BD4F-8CD8-9AF7C46F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50B90-7461-C745-9275-DF35D779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54B877-180F-B948-8A08-AE59F0A5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51BD18-E1BB-D347-8DC5-D3199FCB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A630A-EEB9-8D45-B00F-4EB8304E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31073-42ED-8145-84F9-2F49B472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376AC7-92D1-694A-8A97-DE898831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56A85-2EFD-594D-9C19-2F8B34FD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5B6F7-D87F-3D45-ACAB-1E09348E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8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1D950-F33B-2D45-A3D7-2C35B1BA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C6054-14F6-9144-A8F9-9A45D53C1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89C494-4295-B746-936C-D6DDB4C7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BF9A02-1EF3-B64D-8E4E-1A57E013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34F24-D6B8-974F-B52E-BD57C56A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249AAB-244B-CC41-86C2-32FDBC2A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6AF14-69CD-CA45-A476-E77BC0DA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F3DD5-8626-E444-AC16-7DE2ECDC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37B97C-0683-094F-82DE-246A79D6B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12722B-2DA8-C242-ABC4-C7B049E0B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4131D6-041D-CA48-A6BD-7D00051C5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533E39-5379-3E4F-8CB0-627D12E5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8BCD77-2081-2346-B704-CB89A9D3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A38394-423A-C74E-8D8C-A6A22DE8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46A93-0153-3F48-A082-DF4D2D42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6290F-D4DA-1C45-8D2C-B10ABABE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26A9BD-3D3E-5C48-95E4-CFB0D3E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0D7BFC-4FB2-BF49-903D-CAFB2EB2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BC5E8C-0E44-A04A-8B83-934D1463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E28B0-6C89-2D43-83B6-F499FCEB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ED8560-1CA7-AC4C-A7E4-61B48B46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1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C3A6B-10BA-BB4A-BE0C-44755119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1AAC-A092-0E41-8E2F-DAB32DC1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1206D-93B5-3F4D-ABDB-0797A997A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BDAD92-5A02-2949-BA9B-B833FADB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F9FD76-2DCA-4844-A6C1-656CFB65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44DCD8-5A0C-4D47-AD0C-DC096FA4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0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DA735-28AF-674C-B0D9-CBFA4690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D3B904-49C4-584F-B8E4-A8D2F2B15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DE2A51-39E4-1543-8BCD-A212231C5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7B929-2E3A-AD43-8FCC-882E80F2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CA1A9-1CF4-1E46-921B-393A98D6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0BE0A1-C9D7-3D48-8D06-B7A0F4A8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5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28590C-F2A9-A844-917E-D86DA545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2721E9-2CC8-BF41-817D-9FBF950F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FC81D-F442-5145-9B78-3D8D14E41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5176-02C9-C04D-AEA5-3EBACAAEB2CA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403AB-D343-B74F-A3A2-2FCF1786B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28245-5CAF-AD48-B964-E9A7CB6E7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0A28-4AE8-CB4D-8AF8-46D229813B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4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748DE-0C54-684A-8D6F-E322C2EF3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F36018-F2C7-2446-B112-D785EE140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194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</dc:creator>
  <cp:lastModifiedBy>Maxime J</cp:lastModifiedBy>
  <cp:revision>1</cp:revision>
  <dcterms:created xsi:type="dcterms:W3CDTF">2019-09-23T09:17:03Z</dcterms:created>
  <dcterms:modified xsi:type="dcterms:W3CDTF">2019-09-23T09:17:30Z</dcterms:modified>
</cp:coreProperties>
</file>