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60" r:id="rId5"/>
    <p:sldId id="267" r:id="rId6"/>
    <p:sldId id="268" r:id="rId7"/>
    <p:sldId id="269" r:id="rId8"/>
    <p:sldId id="27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FA3C1-EC30-4DC8-AB78-AD46D9C6151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8EF458-DA82-4CBE-AA3D-78C4E376F8D0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7335466-D9E3-4268-99F9-7847BF460901}" type="par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BDE0351-E6A0-4C9A-9855-A0F8EF763766}" type="sib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2160D86-7EAE-4387-9DB8-A00BE5BCE120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C429A9C8-D45F-44CF-A02E-5F8E72358E1C}" type="par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D248D147-885A-48B5-8CAD-8FD1FBA885A7}" type="sib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512258C-E133-4F72-A857-654CA2B13EDE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E6CBA49-12C0-4689-969E-9443BACE9EDE}" type="par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34AC8F09-18FF-492B-9DA4-15A9B7FAEC1A}" type="sib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042DB47-6A78-4BCC-8A20-50F4380C1376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EE99BF-731E-4E80-B8FE-533AC46D24AE}" type="par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FCD326C-096D-47E8-A801-025F2760BEA4}" type="sib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B3A6611-A16C-43EA-A2C1-7788FA7DC1F8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089554C-B62B-4129-9E14-1843AA74ACA3}" type="par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A821219-D207-4CC1-A097-849ED0B5D955}" type="sib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5F5B9E04-95C8-4417-B02C-C190D40325E8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49A1E27-916C-4458-A119-B389770900BC}" type="par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707519CF-69E1-4F4F-B79A-538F89FED765}" type="sib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1AED02-6FDF-6646-87C5-7EBF42A5AA60}" type="pres">
      <dgm:prSet presAssocID="{412FA3C1-EC30-4DC8-AB78-AD46D9C61516}" presName="Name0" presStyleCnt="0">
        <dgm:presLayoutVars>
          <dgm:dir/>
          <dgm:resizeHandles val="exact"/>
        </dgm:presLayoutVars>
      </dgm:prSet>
      <dgm:spPr/>
    </dgm:pt>
    <dgm:pt modelId="{CDED1926-6D84-D740-9920-7047D75B23E0}" type="pres">
      <dgm:prSet presAssocID="{9E8EF458-DA82-4CBE-AA3D-78C4E376F8D0}" presName="node" presStyleLbl="node1" presStyleIdx="0" presStyleCnt="6">
        <dgm:presLayoutVars>
          <dgm:bulletEnabled val="1"/>
        </dgm:presLayoutVars>
      </dgm:prSet>
      <dgm:spPr/>
    </dgm:pt>
    <dgm:pt modelId="{F371D2F8-FA17-9E42-ACA0-84DF4B30AAD8}" type="pres">
      <dgm:prSet presAssocID="{8BDE0351-E6A0-4C9A-9855-A0F8EF763766}" presName="sibTrans" presStyleLbl="sibTrans1D1" presStyleIdx="0" presStyleCnt="5"/>
      <dgm:spPr/>
    </dgm:pt>
    <dgm:pt modelId="{64D24A79-E3CC-A746-B1EE-5A51B9F0D7D9}" type="pres">
      <dgm:prSet presAssocID="{8BDE0351-E6A0-4C9A-9855-A0F8EF763766}" presName="connectorText" presStyleLbl="sibTrans1D1" presStyleIdx="0" presStyleCnt="5"/>
      <dgm:spPr/>
    </dgm:pt>
    <dgm:pt modelId="{C28EA1D8-9D57-CB4C-A4D4-5491D50D8D3E}" type="pres">
      <dgm:prSet presAssocID="{12160D86-7EAE-4387-9DB8-A00BE5BCE120}" presName="node" presStyleLbl="node1" presStyleIdx="1" presStyleCnt="6">
        <dgm:presLayoutVars>
          <dgm:bulletEnabled val="1"/>
        </dgm:presLayoutVars>
      </dgm:prSet>
      <dgm:spPr/>
    </dgm:pt>
    <dgm:pt modelId="{F8CD169C-691F-C94E-8CEE-6B3D29F5192A}" type="pres">
      <dgm:prSet presAssocID="{D248D147-885A-48B5-8CAD-8FD1FBA885A7}" presName="sibTrans" presStyleLbl="sibTrans1D1" presStyleIdx="1" presStyleCnt="5"/>
      <dgm:spPr/>
    </dgm:pt>
    <dgm:pt modelId="{1B1D942B-87BB-B74C-B67F-8AC9A8F46D8C}" type="pres">
      <dgm:prSet presAssocID="{D248D147-885A-48B5-8CAD-8FD1FBA885A7}" presName="connectorText" presStyleLbl="sibTrans1D1" presStyleIdx="1" presStyleCnt="5"/>
      <dgm:spPr/>
    </dgm:pt>
    <dgm:pt modelId="{786F4E41-CB20-DD4E-8A41-8C86D357DC9E}" type="pres">
      <dgm:prSet presAssocID="{9512258C-E133-4F72-A857-654CA2B13EDE}" presName="node" presStyleLbl="node1" presStyleIdx="2" presStyleCnt="6">
        <dgm:presLayoutVars>
          <dgm:bulletEnabled val="1"/>
        </dgm:presLayoutVars>
      </dgm:prSet>
      <dgm:spPr/>
    </dgm:pt>
    <dgm:pt modelId="{C6DB759D-E630-BE40-8843-DB3D85404060}" type="pres">
      <dgm:prSet presAssocID="{34AC8F09-18FF-492B-9DA4-15A9B7FAEC1A}" presName="sibTrans" presStyleLbl="sibTrans1D1" presStyleIdx="2" presStyleCnt="5"/>
      <dgm:spPr/>
    </dgm:pt>
    <dgm:pt modelId="{B1B21299-4C81-A044-8A2D-9FD55146A086}" type="pres">
      <dgm:prSet presAssocID="{34AC8F09-18FF-492B-9DA4-15A9B7FAEC1A}" presName="connectorText" presStyleLbl="sibTrans1D1" presStyleIdx="2" presStyleCnt="5"/>
      <dgm:spPr/>
    </dgm:pt>
    <dgm:pt modelId="{47457B1C-7FC2-1942-92D0-E11812E28BC0}" type="pres">
      <dgm:prSet presAssocID="{9042DB47-6A78-4BCC-8A20-50F4380C1376}" presName="node" presStyleLbl="node1" presStyleIdx="3" presStyleCnt="6">
        <dgm:presLayoutVars>
          <dgm:bulletEnabled val="1"/>
        </dgm:presLayoutVars>
      </dgm:prSet>
      <dgm:spPr/>
    </dgm:pt>
    <dgm:pt modelId="{C643BD54-894A-094D-8BD7-0A816B751824}" type="pres">
      <dgm:prSet presAssocID="{BFCD326C-096D-47E8-A801-025F2760BEA4}" presName="sibTrans" presStyleLbl="sibTrans1D1" presStyleIdx="3" presStyleCnt="5"/>
      <dgm:spPr/>
    </dgm:pt>
    <dgm:pt modelId="{A96B609F-1200-E043-8821-2E95555517CE}" type="pres">
      <dgm:prSet presAssocID="{BFCD326C-096D-47E8-A801-025F2760BEA4}" presName="connectorText" presStyleLbl="sibTrans1D1" presStyleIdx="3" presStyleCnt="5"/>
      <dgm:spPr/>
    </dgm:pt>
    <dgm:pt modelId="{02EF3A60-5ECF-A34D-9AD8-141446042F5F}" type="pres">
      <dgm:prSet presAssocID="{AB3A6611-A16C-43EA-A2C1-7788FA7DC1F8}" presName="node" presStyleLbl="node1" presStyleIdx="4" presStyleCnt="6">
        <dgm:presLayoutVars>
          <dgm:bulletEnabled val="1"/>
        </dgm:presLayoutVars>
      </dgm:prSet>
      <dgm:spPr/>
    </dgm:pt>
    <dgm:pt modelId="{28242C3D-0432-7C42-A4FF-9E609903BD5E}" type="pres">
      <dgm:prSet presAssocID="{9A821219-D207-4CC1-A097-849ED0B5D955}" presName="sibTrans" presStyleLbl="sibTrans1D1" presStyleIdx="4" presStyleCnt="5"/>
      <dgm:spPr/>
    </dgm:pt>
    <dgm:pt modelId="{2C56F70D-3817-8346-8363-174238640C31}" type="pres">
      <dgm:prSet presAssocID="{9A821219-D207-4CC1-A097-849ED0B5D955}" presName="connectorText" presStyleLbl="sibTrans1D1" presStyleIdx="4" presStyleCnt="5"/>
      <dgm:spPr/>
    </dgm:pt>
    <dgm:pt modelId="{AA251C08-5580-9247-ABC1-F3FA24E89637}" type="pres">
      <dgm:prSet presAssocID="{5F5B9E04-95C8-4417-B02C-C190D40325E8}" presName="node" presStyleLbl="node1" presStyleIdx="5" presStyleCnt="6">
        <dgm:presLayoutVars>
          <dgm:bulletEnabled val="1"/>
        </dgm:presLayoutVars>
      </dgm:prSet>
      <dgm:spPr/>
    </dgm:pt>
  </dgm:ptLst>
  <dgm:cxnLst>
    <dgm:cxn modelId="{EE485E07-B813-E54D-8E51-543A958E9E1D}" type="presOf" srcId="{D248D147-885A-48B5-8CAD-8FD1FBA885A7}" destId="{1B1D942B-87BB-B74C-B67F-8AC9A8F46D8C}" srcOrd="1" destOrd="0" presId="urn:microsoft.com/office/officeart/2016/7/layout/RepeatingBendingProcessNew"/>
    <dgm:cxn modelId="{67D8C918-C6C4-4848-80A1-4F3928186CBF}" type="presOf" srcId="{5F5B9E04-95C8-4417-B02C-C190D40325E8}" destId="{AA251C08-5580-9247-ABC1-F3FA24E89637}" srcOrd="0" destOrd="0" presId="urn:microsoft.com/office/officeart/2016/7/layout/RepeatingBendingProcessNew"/>
    <dgm:cxn modelId="{7485801D-A326-42DF-85B7-E57470840690}" srcId="{412FA3C1-EC30-4DC8-AB78-AD46D9C61516}" destId="{5F5B9E04-95C8-4417-B02C-C190D40325E8}" srcOrd="5" destOrd="0" parTransId="{B49A1E27-916C-4458-A119-B389770900BC}" sibTransId="{707519CF-69E1-4F4F-B79A-538F89FED765}"/>
    <dgm:cxn modelId="{2F2A0120-3D77-FC43-848E-45169A604378}" type="presOf" srcId="{8BDE0351-E6A0-4C9A-9855-A0F8EF763766}" destId="{64D24A79-E3CC-A746-B1EE-5A51B9F0D7D9}" srcOrd="1" destOrd="0" presId="urn:microsoft.com/office/officeart/2016/7/layout/RepeatingBendingProcessNew"/>
    <dgm:cxn modelId="{90A3BA2F-9DFC-0D45-9883-75D8765C8FAF}" type="presOf" srcId="{BFCD326C-096D-47E8-A801-025F2760BEA4}" destId="{C643BD54-894A-094D-8BD7-0A816B751824}" srcOrd="0" destOrd="0" presId="urn:microsoft.com/office/officeart/2016/7/layout/RepeatingBendingProcessNew"/>
    <dgm:cxn modelId="{F369813E-F1CA-7F43-90A5-AA3FC5693448}" type="presOf" srcId="{AB3A6611-A16C-43EA-A2C1-7788FA7DC1F8}" destId="{02EF3A60-5ECF-A34D-9AD8-141446042F5F}" srcOrd="0" destOrd="0" presId="urn:microsoft.com/office/officeart/2016/7/layout/RepeatingBendingProcessNew"/>
    <dgm:cxn modelId="{A6EB2353-73BF-7748-AA6A-039D6FEE0EA4}" type="presOf" srcId="{9E8EF458-DA82-4CBE-AA3D-78C4E376F8D0}" destId="{CDED1926-6D84-D740-9920-7047D75B23E0}" srcOrd="0" destOrd="0" presId="urn:microsoft.com/office/officeart/2016/7/layout/RepeatingBendingProcessNew"/>
    <dgm:cxn modelId="{08B71655-31A2-214C-AF5C-71D65DC8A463}" type="presOf" srcId="{34AC8F09-18FF-492B-9DA4-15A9B7FAEC1A}" destId="{B1B21299-4C81-A044-8A2D-9FD55146A086}" srcOrd="1" destOrd="0" presId="urn:microsoft.com/office/officeart/2016/7/layout/RepeatingBendingProcessNew"/>
    <dgm:cxn modelId="{BB854F7C-2494-3B42-ABD4-572680D37899}" type="presOf" srcId="{9A821219-D207-4CC1-A097-849ED0B5D955}" destId="{2C56F70D-3817-8346-8363-174238640C31}" srcOrd="1" destOrd="0" presId="urn:microsoft.com/office/officeart/2016/7/layout/RepeatingBendingProcessNew"/>
    <dgm:cxn modelId="{710FB08E-38D1-5A46-A9C7-B399811A3631}" type="presOf" srcId="{9512258C-E133-4F72-A857-654CA2B13EDE}" destId="{786F4E41-CB20-DD4E-8A41-8C86D357DC9E}" srcOrd="0" destOrd="0" presId="urn:microsoft.com/office/officeart/2016/7/layout/RepeatingBendingProcessNew"/>
    <dgm:cxn modelId="{B8531490-7BB4-4099-A172-C4C6A75CB396}" srcId="{412FA3C1-EC30-4DC8-AB78-AD46D9C61516}" destId="{12160D86-7EAE-4387-9DB8-A00BE5BCE120}" srcOrd="1" destOrd="0" parTransId="{C429A9C8-D45F-44CF-A02E-5F8E72358E1C}" sibTransId="{D248D147-885A-48B5-8CAD-8FD1FBA885A7}"/>
    <dgm:cxn modelId="{3D270B92-8688-E14A-8E1B-885AAD05D111}" type="presOf" srcId="{412FA3C1-EC30-4DC8-AB78-AD46D9C61516}" destId="{EA1AED02-6FDF-6646-87C5-7EBF42A5AA60}" srcOrd="0" destOrd="0" presId="urn:microsoft.com/office/officeart/2016/7/layout/RepeatingBendingProcessNew"/>
    <dgm:cxn modelId="{16E1A994-FF51-B741-9272-4FC306D253AE}" type="presOf" srcId="{34AC8F09-18FF-492B-9DA4-15A9B7FAEC1A}" destId="{C6DB759D-E630-BE40-8843-DB3D85404060}" srcOrd="0" destOrd="0" presId="urn:microsoft.com/office/officeart/2016/7/layout/RepeatingBendingProcessNew"/>
    <dgm:cxn modelId="{1EEAE59E-5A17-1745-87D9-B967005D920F}" type="presOf" srcId="{8BDE0351-E6A0-4C9A-9855-A0F8EF763766}" destId="{F371D2F8-FA17-9E42-ACA0-84DF4B30AAD8}" srcOrd="0" destOrd="0" presId="urn:microsoft.com/office/officeart/2016/7/layout/RepeatingBendingProcessNew"/>
    <dgm:cxn modelId="{42996BA2-3198-BB48-A16F-E86DF23930FF}" type="presOf" srcId="{9042DB47-6A78-4BCC-8A20-50F4380C1376}" destId="{47457B1C-7FC2-1942-92D0-E11812E28BC0}" srcOrd="0" destOrd="0" presId="urn:microsoft.com/office/officeart/2016/7/layout/RepeatingBendingProcessNew"/>
    <dgm:cxn modelId="{1402E5A3-CEBC-9C47-9A51-CAB01D7C4DFA}" type="presOf" srcId="{12160D86-7EAE-4387-9DB8-A00BE5BCE120}" destId="{C28EA1D8-9D57-CB4C-A4D4-5491D50D8D3E}" srcOrd="0" destOrd="0" presId="urn:microsoft.com/office/officeart/2016/7/layout/RepeatingBendingProcessNew"/>
    <dgm:cxn modelId="{72A0D6A4-B7CA-4CA0-B773-6013EE83FB3A}" srcId="{412FA3C1-EC30-4DC8-AB78-AD46D9C61516}" destId="{9E8EF458-DA82-4CBE-AA3D-78C4E376F8D0}" srcOrd="0" destOrd="0" parTransId="{97335466-D9E3-4268-99F9-7847BF460901}" sibTransId="{8BDE0351-E6A0-4C9A-9855-A0F8EF763766}"/>
    <dgm:cxn modelId="{2DD901B1-20CB-49AA-81E6-D9C067184A4D}" srcId="{412FA3C1-EC30-4DC8-AB78-AD46D9C61516}" destId="{9512258C-E133-4F72-A857-654CA2B13EDE}" srcOrd="2" destOrd="0" parTransId="{1E6CBA49-12C0-4689-969E-9443BACE9EDE}" sibTransId="{34AC8F09-18FF-492B-9DA4-15A9B7FAEC1A}"/>
    <dgm:cxn modelId="{8F8603B2-ECFC-A141-9759-238C4D6E6ADB}" type="presOf" srcId="{BFCD326C-096D-47E8-A801-025F2760BEA4}" destId="{A96B609F-1200-E043-8821-2E95555517CE}" srcOrd="1" destOrd="0" presId="urn:microsoft.com/office/officeart/2016/7/layout/RepeatingBendingProcessNew"/>
    <dgm:cxn modelId="{1C66CAB2-909F-0347-9E12-8980F9F21156}" type="presOf" srcId="{D248D147-885A-48B5-8CAD-8FD1FBA885A7}" destId="{F8CD169C-691F-C94E-8CEE-6B3D29F5192A}" srcOrd="0" destOrd="0" presId="urn:microsoft.com/office/officeart/2016/7/layout/RepeatingBendingProcessNew"/>
    <dgm:cxn modelId="{9177C0B3-9305-524E-9D6D-928894C87BA1}" type="presOf" srcId="{9A821219-D207-4CC1-A097-849ED0B5D955}" destId="{28242C3D-0432-7C42-A4FF-9E609903BD5E}" srcOrd="0" destOrd="0" presId="urn:microsoft.com/office/officeart/2016/7/layout/RepeatingBendingProcessNew"/>
    <dgm:cxn modelId="{E4ACC0CD-70C8-4E90-9342-464A0AE3945A}" srcId="{412FA3C1-EC30-4DC8-AB78-AD46D9C61516}" destId="{AB3A6611-A16C-43EA-A2C1-7788FA7DC1F8}" srcOrd="4" destOrd="0" parTransId="{8089554C-B62B-4129-9E14-1843AA74ACA3}" sibTransId="{9A821219-D207-4CC1-A097-849ED0B5D955}"/>
    <dgm:cxn modelId="{002D3AFA-D1BA-4F5D-9016-553A0940129B}" srcId="{412FA3C1-EC30-4DC8-AB78-AD46D9C61516}" destId="{9042DB47-6A78-4BCC-8A20-50F4380C1376}" srcOrd="3" destOrd="0" parTransId="{EAEE99BF-731E-4E80-B8FE-533AC46D24AE}" sibTransId="{BFCD326C-096D-47E8-A801-025F2760BEA4}"/>
    <dgm:cxn modelId="{BAF3E6E2-68FD-4D42-A032-A868B5EEB4D2}" type="presParOf" srcId="{EA1AED02-6FDF-6646-87C5-7EBF42A5AA60}" destId="{CDED1926-6D84-D740-9920-7047D75B23E0}" srcOrd="0" destOrd="0" presId="urn:microsoft.com/office/officeart/2016/7/layout/RepeatingBendingProcessNew"/>
    <dgm:cxn modelId="{33EE2431-296D-CD4F-963A-9BF2D313651C}" type="presParOf" srcId="{EA1AED02-6FDF-6646-87C5-7EBF42A5AA60}" destId="{F371D2F8-FA17-9E42-ACA0-84DF4B30AAD8}" srcOrd="1" destOrd="0" presId="urn:microsoft.com/office/officeart/2016/7/layout/RepeatingBendingProcessNew"/>
    <dgm:cxn modelId="{89FED5CB-2EA3-D94C-9BFF-2D222B762AA4}" type="presParOf" srcId="{F371D2F8-FA17-9E42-ACA0-84DF4B30AAD8}" destId="{64D24A79-E3CC-A746-B1EE-5A51B9F0D7D9}" srcOrd="0" destOrd="0" presId="urn:microsoft.com/office/officeart/2016/7/layout/RepeatingBendingProcessNew"/>
    <dgm:cxn modelId="{1E4D1D19-5329-4642-A5F9-5C2D519D9E7D}" type="presParOf" srcId="{EA1AED02-6FDF-6646-87C5-7EBF42A5AA60}" destId="{C28EA1D8-9D57-CB4C-A4D4-5491D50D8D3E}" srcOrd="2" destOrd="0" presId="urn:microsoft.com/office/officeart/2016/7/layout/RepeatingBendingProcessNew"/>
    <dgm:cxn modelId="{000ED97E-3555-D946-B7B4-469BA2AD8900}" type="presParOf" srcId="{EA1AED02-6FDF-6646-87C5-7EBF42A5AA60}" destId="{F8CD169C-691F-C94E-8CEE-6B3D29F5192A}" srcOrd="3" destOrd="0" presId="urn:microsoft.com/office/officeart/2016/7/layout/RepeatingBendingProcessNew"/>
    <dgm:cxn modelId="{A82A733A-95D0-DE4C-872E-D6E7EC04475E}" type="presParOf" srcId="{F8CD169C-691F-C94E-8CEE-6B3D29F5192A}" destId="{1B1D942B-87BB-B74C-B67F-8AC9A8F46D8C}" srcOrd="0" destOrd="0" presId="urn:microsoft.com/office/officeart/2016/7/layout/RepeatingBendingProcessNew"/>
    <dgm:cxn modelId="{DD100AF9-DB39-B641-B839-F0EE45A9C971}" type="presParOf" srcId="{EA1AED02-6FDF-6646-87C5-7EBF42A5AA60}" destId="{786F4E41-CB20-DD4E-8A41-8C86D357DC9E}" srcOrd="4" destOrd="0" presId="urn:microsoft.com/office/officeart/2016/7/layout/RepeatingBendingProcessNew"/>
    <dgm:cxn modelId="{DBD96EA8-9B45-7540-B505-20A798439966}" type="presParOf" srcId="{EA1AED02-6FDF-6646-87C5-7EBF42A5AA60}" destId="{C6DB759D-E630-BE40-8843-DB3D85404060}" srcOrd="5" destOrd="0" presId="urn:microsoft.com/office/officeart/2016/7/layout/RepeatingBendingProcessNew"/>
    <dgm:cxn modelId="{C58BB33A-F7AE-9A4C-ACE1-63B235ABB623}" type="presParOf" srcId="{C6DB759D-E630-BE40-8843-DB3D85404060}" destId="{B1B21299-4C81-A044-8A2D-9FD55146A086}" srcOrd="0" destOrd="0" presId="urn:microsoft.com/office/officeart/2016/7/layout/RepeatingBendingProcessNew"/>
    <dgm:cxn modelId="{795E09EC-51AE-4448-B54D-2FABC70A2D33}" type="presParOf" srcId="{EA1AED02-6FDF-6646-87C5-7EBF42A5AA60}" destId="{47457B1C-7FC2-1942-92D0-E11812E28BC0}" srcOrd="6" destOrd="0" presId="urn:microsoft.com/office/officeart/2016/7/layout/RepeatingBendingProcessNew"/>
    <dgm:cxn modelId="{6DB036EA-B553-2E4E-9055-B7C5F252F4A5}" type="presParOf" srcId="{EA1AED02-6FDF-6646-87C5-7EBF42A5AA60}" destId="{C643BD54-894A-094D-8BD7-0A816B751824}" srcOrd="7" destOrd="0" presId="urn:microsoft.com/office/officeart/2016/7/layout/RepeatingBendingProcessNew"/>
    <dgm:cxn modelId="{0E5C77C6-254F-2142-A28A-49B234005854}" type="presParOf" srcId="{C643BD54-894A-094D-8BD7-0A816B751824}" destId="{A96B609F-1200-E043-8821-2E95555517CE}" srcOrd="0" destOrd="0" presId="urn:microsoft.com/office/officeart/2016/7/layout/RepeatingBendingProcessNew"/>
    <dgm:cxn modelId="{A4B374B5-90BC-7545-B05F-7AE5A348EBDA}" type="presParOf" srcId="{EA1AED02-6FDF-6646-87C5-7EBF42A5AA60}" destId="{02EF3A60-5ECF-A34D-9AD8-141446042F5F}" srcOrd="8" destOrd="0" presId="urn:microsoft.com/office/officeart/2016/7/layout/RepeatingBendingProcessNew"/>
    <dgm:cxn modelId="{03A08B13-2EAF-964B-B759-7A79007CBE3C}" type="presParOf" srcId="{EA1AED02-6FDF-6646-87C5-7EBF42A5AA60}" destId="{28242C3D-0432-7C42-A4FF-9E609903BD5E}" srcOrd="9" destOrd="0" presId="urn:microsoft.com/office/officeart/2016/7/layout/RepeatingBendingProcessNew"/>
    <dgm:cxn modelId="{EEF749EF-15DD-C044-A774-43640A34DBFB}" type="presParOf" srcId="{28242C3D-0432-7C42-A4FF-9E609903BD5E}" destId="{2C56F70D-3817-8346-8363-174238640C31}" srcOrd="0" destOrd="0" presId="urn:microsoft.com/office/officeart/2016/7/layout/RepeatingBendingProcessNew"/>
    <dgm:cxn modelId="{23D71995-665F-7B45-963F-375D0901588E}" type="presParOf" srcId="{EA1AED02-6FDF-6646-87C5-7EBF42A5AA60}" destId="{AA251C08-5580-9247-ABC1-F3FA24E8963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1D2F8-FA17-9E42-ACA0-84DF4B30AAD8}">
      <dsp:nvSpPr>
        <dsp:cNvPr id="0" name=""/>
        <dsp:cNvSpPr/>
      </dsp:nvSpPr>
      <dsp:spPr>
        <a:xfrm>
          <a:off x="2759550" y="6943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737277"/>
        <a:ext cx="28347" cy="5669"/>
      </dsp:txXfrm>
    </dsp:sp>
    <dsp:sp modelId="{CDED1926-6D84-D740-9920-7047D75B23E0}">
      <dsp:nvSpPr>
        <dsp:cNvPr id="0" name=""/>
        <dsp:cNvSpPr/>
      </dsp:nvSpPr>
      <dsp:spPr>
        <a:xfrm>
          <a:off x="296350" y="6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612"/>
        <a:ext cx="2464999" cy="1478999"/>
      </dsp:txXfrm>
    </dsp:sp>
    <dsp:sp modelId="{F8CD169C-691F-C94E-8CEE-6B3D29F5192A}">
      <dsp:nvSpPr>
        <dsp:cNvPr id="0" name=""/>
        <dsp:cNvSpPr/>
      </dsp:nvSpPr>
      <dsp:spPr>
        <a:xfrm>
          <a:off x="1528850" y="147781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1743152"/>
        <a:ext cx="154225" cy="5669"/>
      </dsp:txXfrm>
    </dsp:sp>
    <dsp:sp modelId="{C28EA1D8-9D57-CB4C-A4D4-5491D50D8D3E}">
      <dsp:nvSpPr>
        <dsp:cNvPr id="0" name=""/>
        <dsp:cNvSpPr/>
      </dsp:nvSpPr>
      <dsp:spPr>
        <a:xfrm>
          <a:off x="3328299" y="612"/>
          <a:ext cx="2464999" cy="1478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612"/>
        <a:ext cx="2464999" cy="1478999"/>
      </dsp:txXfrm>
    </dsp:sp>
    <dsp:sp modelId="{C6DB759D-E630-BE40-8843-DB3D85404060}">
      <dsp:nvSpPr>
        <dsp:cNvPr id="0" name=""/>
        <dsp:cNvSpPr/>
      </dsp:nvSpPr>
      <dsp:spPr>
        <a:xfrm>
          <a:off x="2759550" y="274034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2783227"/>
        <a:ext cx="28347" cy="5669"/>
      </dsp:txXfrm>
    </dsp:sp>
    <dsp:sp modelId="{786F4E41-CB20-DD4E-8A41-8C86D357DC9E}">
      <dsp:nvSpPr>
        <dsp:cNvPr id="0" name=""/>
        <dsp:cNvSpPr/>
      </dsp:nvSpPr>
      <dsp:spPr>
        <a:xfrm>
          <a:off x="296350" y="2046562"/>
          <a:ext cx="2464999" cy="1478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2046562"/>
        <a:ext cx="2464999" cy="1478999"/>
      </dsp:txXfrm>
    </dsp:sp>
    <dsp:sp modelId="{C643BD54-894A-094D-8BD7-0A816B751824}">
      <dsp:nvSpPr>
        <dsp:cNvPr id="0" name=""/>
        <dsp:cNvSpPr/>
      </dsp:nvSpPr>
      <dsp:spPr>
        <a:xfrm>
          <a:off x="1528850" y="352376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3789102"/>
        <a:ext cx="154225" cy="5669"/>
      </dsp:txXfrm>
    </dsp:sp>
    <dsp:sp modelId="{47457B1C-7FC2-1942-92D0-E11812E28BC0}">
      <dsp:nvSpPr>
        <dsp:cNvPr id="0" name=""/>
        <dsp:cNvSpPr/>
      </dsp:nvSpPr>
      <dsp:spPr>
        <a:xfrm>
          <a:off x="3328299" y="2046562"/>
          <a:ext cx="2464999" cy="1478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2046562"/>
        <a:ext cx="2464999" cy="1478999"/>
      </dsp:txXfrm>
    </dsp:sp>
    <dsp:sp modelId="{28242C3D-0432-7C42-A4FF-9E609903BD5E}">
      <dsp:nvSpPr>
        <dsp:cNvPr id="0" name=""/>
        <dsp:cNvSpPr/>
      </dsp:nvSpPr>
      <dsp:spPr>
        <a:xfrm>
          <a:off x="2759550" y="47862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4829177"/>
        <a:ext cx="28347" cy="5669"/>
      </dsp:txXfrm>
    </dsp:sp>
    <dsp:sp modelId="{02EF3A60-5ECF-A34D-9AD8-141446042F5F}">
      <dsp:nvSpPr>
        <dsp:cNvPr id="0" name=""/>
        <dsp:cNvSpPr/>
      </dsp:nvSpPr>
      <dsp:spPr>
        <a:xfrm>
          <a:off x="296350" y="4092512"/>
          <a:ext cx="2464999" cy="1478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4092512"/>
        <a:ext cx="2464999" cy="1478999"/>
      </dsp:txXfrm>
    </dsp:sp>
    <dsp:sp modelId="{AA251C08-5580-9247-ABC1-F3FA24E89637}">
      <dsp:nvSpPr>
        <dsp:cNvPr id="0" name=""/>
        <dsp:cNvSpPr/>
      </dsp:nvSpPr>
      <dsp:spPr>
        <a:xfrm>
          <a:off x="3328299" y="40925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4092512"/>
        <a:ext cx="2464999" cy="147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D92AB-46BF-D640-A8D8-84E8EA5F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7AADE0-48FF-A44C-8FF5-46C23E13B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EFDC9-3CF7-7743-B532-94A951C5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B3AC5-9958-D04D-A22D-5983CF28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FA603-DD1F-B34F-B570-E722A1FC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0388-5484-0848-8743-6D14344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93CA3E-39C8-3741-9275-6572FAF2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2DF35-0A1A-B84B-8E0E-D8BEDC15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BA9F9-A3CB-6A45-92BE-46674CFE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1BEF3-DB61-FB4A-BCBA-AC3262B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43CF4-059A-254A-B528-41FA2D43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01D27-52FA-0E49-BAF7-6D0CBE4C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2DC86-D997-3C45-8DDA-B1202AD4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63453-962B-9143-99A5-B8EA191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C8FE7-4147-A048-9FB8-3B15BE7A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13B26-5CD6-AD46-8126-7AC7F251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B5B7F-C06B-904A-8212-619ED04B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88284-088D-1D44-A65E-6D51BA6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6039C-C90A-764E-A5E8-5206D2D6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1F75A-FF61-4647-8D3D-A6289EC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ACCFB-CA66-9846-9495-1250E34E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BC35A0-4D54-7A4C-B820-31D290D3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2D2C3-D4C4-3743-85F7-17AB63E6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FD2AE-D8C2-E84F-AE9C-0CE0425E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3DF28-EF73-1A43-A31B-FB7F25A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58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DEC41-FC20-0046-BCFF-F31B349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8C03E-0E3D-FD4A-BB44-FE6C5F8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D093FB-1CDB-9E47-8BCC-A65B3A4B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26570-8298-0E44-B2D7-F7524F08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24E549-8E0E-9F4C-9B15-0728E55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F5AC4E-22D0-8A4E-B4FA-66554EF0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7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588A3-25DB-8F47-B04C-B862C871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9B1577-A0D6-9D45-9ACA-2930E9DD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489E5D-10F6-FA4D-A31D-4288DBF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B01476-741C-F64D-8CBA-92B2FD971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D9E34A-7D4B-474D-A2E7-B0C0ABDB3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926D24-3F60-714B-B7DB-7219272B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BB45C-6093-FB47-85C9-A6256300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F7F90-B71C-114E-A63D-BD4D406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7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BB5FD-60B2-1446-AE07-915E624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0159F1-6ED2-4644-8304-500D814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5006BB-2795-614F-BAD0-98B4D73B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CE349F-CDD4-7A40-A731-05E2A014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4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303F8B-6ECB-AE4E-A9DF-916FC21C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9ABB6-2F3D-0148-B4DA-E8EA77F7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36D569-43DA-1748-A6BF-AEB03A7F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1D3D0-9695-9044-A7EE-EE035655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E55A6-0220-B642-81F4-ECCCEAE9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5E6579-DF24-5941-B3F1-11E36821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F8F582-A792-9443-9FD6-5BD108F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7DB67-CA84-2543-89BD-098F94D5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B15E45-E02D-7649-9FB2-4F6E8A34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0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D1CBD-BE97-0B4E-9F76-AD96343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E7431A-97D5-4545-8F39-1D95FF6A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8AE752-01A0-404F-ACAF-D14B71DC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3D0F6-3DF2-FF40-AF32-4AC74C9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793C55-7D67-DE43-845C-57205774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43FE1-3475-D745-A711-5D57CFD5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6394D8-2786-E543-B047-020F53C7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72132-7D53-7B4A-A52A-FA5DEF4B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101DC-D8C1-A54D-9320-908A84FB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BC0F-0EBE-C040-8125-390D1D6C3174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4946-0205-234A-BEF3-57FA0EC8D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E2E6D-0744-054A-88E5-D468A0783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3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pszZ58s/grandpy-bot" TargetMode="External"/><Relationship Id="rId2" Type="http://schemas.openxmlformats.org/officeDocument/2006/relationships/hyperlink" Target="https://github.com/Maximedu13/Cr-ez-GrandPy-Bot-le-papy-robo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http://static1.purepeople.com/articles/2/25/04/62/@/3518092-le-pere-fouras-de-fort-boyard-en-1994-950x0-3.jpg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bpszZ58s/grandpy-b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DDD2D-C711-6045-9160-BFE08A9D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721" y="506989"/>
            <a:ext cx="3657600" cy="4361020"/>
          </a:xfrm>
        </p:spPr>
        <p:txBody>
          <a:bodyPr>
            <a:normAutofit fontScale="90000"/>
          </a:bodyPr>
          <a:lstStyle/>
          <a:p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Projet 7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</a:t>
            </a:r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Openclassrooms 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: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Créez </a:t>
            </a:r>
            <a:r>
              <a:rPr lang="fr-FR" sz="4900" b="1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GrandPy</a:t>
            </a: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Bot, le papy-robot 🤖 👴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br>
              <a:rPr lang="fr-FR" sz="4900" b="1" dirty="0">
                <a:solidFill>
                  <a:srgbClr val="FFFFFF"/>
                </a:solidFill>
              </a:rPr>
            </a:br>
            <a:br>
              <a:rPr lang="fr-FR" sz="3000" b="1" dirty="0">
                <a:solidFill>
                  <a:srgbClr val="FFFFFF"/>
                </a:solidFill>
              </a:rPr>
            </a:br>
            <a:endParaRPr lang="fr-FR" sz="3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6AD2FD-596E-8540-A630-A861A7D3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Document (PowerPoint) </a:t>
            </a: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Github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https://github.com/Maximedu13/Cr-ez-GrandPy-Bot-le-papy-robot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Trello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https://trello.com/b/bpszZ58s/grandpy-bot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Image 2" descr="RÃ©sultat de recherche d'images pour &quot;pere fouras&quot;">
            <a:extLst>
              <a:ext uri="{FF2B5EF4-FFF2-40B4-BE49-F238E27FC236}">
                <a16:creationId xmlns:a16="http://schemas.microsoft.com/office/drawing/2014/main" id="{5B8CFC78-C162-884E-A73D-9FF8F148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71998"/>
            <a:ext cx="6553545" cy="45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58DADA5-FFAE-A142-B3BB-72982A32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033" y="321176"/>
            <a:ext cx="126607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331CCF4-112A-E641-B100-EA84755B5274}"/>
              </a:ext>
            </a:extLst>
          </p:cNvPr>
          <p:cNvSpPr txBox="1">
            <a:spLocks/>
          </p:cNvSpPr>
          <p:nvPr/>
        </p:nvSpPr>
        <p:spPr>
          <a:xfrm>
            <a:off x="482600" y="1253331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PROCFILE : </a:t>
            </a: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gunicorn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GrandPyBot:app</a:t>
            </a: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gunicorn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==19.9.0 to </a:t>
            </a: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requirements.txt</a:t>
            </a: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Fix </a:t>
            </a:r>
            <a:r>
              <a:rPr lang="en-US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heroku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logs 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BBBE34D-05EE-F04A-BED2-32A26FF0C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3" r="6762" b="3"/>
          <a:stretch/>
        </p:blipFill>
        <p:spPr>
          <a:xfrm>
            <a:off x="4280407" y="0"/>
            <a:ext cx="7911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CB064-D229-7248-BBD2-639F886F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751" y="147522"/>
            <a:ext cx="5244301" cy="1538130"/>
          </a:xfrm>
        </p:spPr>
        <p:txBody>
          <a:bodyPr>
            <a:normAutofit/>
          </a:bodyPr>
          <a:lstStyle/>
          <a:p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VI. Améliorations possibles</a:t>
            </a:r>
            <a:endParaRPr lang="fr-FR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E9C223-A74C-D74A-9106-560898CA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73" y="2341310"/>
            <a:ext cx="3267942" cy="2166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1879D-18C9-1D4B-B2B4-A2C738F9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667" y="1484128"/>
            <a:ext cx="6192468" cy="522635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Pour améliorer le projet, il aurait été possible de recourir à un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framework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JavaScript tel que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Vue.js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, comme nous avons utilisé respectivement les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frameworks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Bootstrap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pour HTML / CSS et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pour Python. L'avantage de </a:t>
            </a:r>
            <a:r>
              <a:rPr lang="fr-FR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Vue.js</a:t>
            </a: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est d'être facile à comprendre et à développer des applications. Cela facilite l'intégration des développeurs avec les applications existantes.</a:t>
            </a:r>
          </a:p>
          <a:p>
            <a:pPr algn="just">
              <a:buFont typeface="Wingdings" pitchFamily="2" charset="2"/>
              <a:buChar char="ü"/>
            </a:pP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Il sera toujours possible d'améliorer l'algorithme d'analyse. En fait, il y a encore des cas spéciaux qui ne donnent aucune réponse. Par exemple, la recherche sur le nom de la rue ne donnera rien pour les rues contenant une date (ex: Rue du 11 Novembre 1918) car l'algorithme supprime chaque chiffre.</a:t>
            </a:r>
          </a:p>
          <a:p>
            <a:pPr algn="just">
              <a:buFont typeface="Wingdings" pitchFamily="2" charset="2"/>
              <a:buChar char="ü"/>
            </a:pPr>
            <a:r>
              <a:rPr lang="fr-FR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Ces pistes d'amélioration pourraient faire l'objet du projet 11 sur Openclassrooms «Améliorer un projet existant en Python».</a:t>
            </a:r>
          </a:p>
        </p:txBody>
      </p:sp>
    </p:spTree>
    <p:extLst>
      <p:ext uri="{BB962C8B-B14F-4D97-AF65-F5344CB8AC3E}">
        <p14:creationId xmlns:p14="http://schemas.microsoft.com/office/powerpoint/2010/main" val="131576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FB8817-FDD7-3A48-92A4-C70CA4E1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Sommaire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CBBB433-0FA7-485F-9694-C9E17E206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32649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8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A3BBCE1-EE73-D546-8FDA-9EAA4B0B8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4171" r="2" b="1366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2220FF-A296-9645-99A7-10192B19F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" b="3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98" y="1160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I. Généralités</a:t>
            </a:r>
            <a:endParaRPr lang="fr-FR" sz="4000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" y="958498"/>
            <a:ext cx="6110958" cy="5744054"/>
          </a:xfrm>
        </p:spPr>
        <p:txBody>
          <a:bodyPr anchor="ctr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L'objectif de ce projet est de créer un site Web donnant accès à des informations relatives à une question posée par l'utilisateur. Celui-ci entre une question et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GrandPyBot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lui répond en affichant: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Un extrait de la page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Wikipedia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concernant l'adresse du lieu récupéré via l'API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Wikipedia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Une carte récupérée via l'API Google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Maps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pointant vers l'endroit que l'utilisateur recherche.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Rien n'est enregistré et l'utilisateur envoie sa question. La réponse s'affiche directement à l'écran, sans recharger la page.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Le programme est codé en HTML, CSS, JavaScript et Python sous Visual Studio Code 1.33.1. Le front-end est développé grâce au Framework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Bootstrap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et le back-end au Framework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Ce programme est hébergé sur GitHub : https://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github.com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/Maximedu13/Cr-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ez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-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GrandPy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-Bot-le-papy-robot ainsi que sur le serveur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Heroku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: https: //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grandpybotte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.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herokuapp.com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1398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11" y="44382"/>
            <a:ext cx="10515600" cy="883473"/>
          </a:xfrm>
        </p:spPr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II. Contenu du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" y="799734"/>
            <a:ext cx="12181805" cy="6083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▾ 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GrandPyBot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/</a:t>
            </a: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 __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init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__.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apis.py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messages.py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▾ 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static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/</a:t>
            </a: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stopword.py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▾ 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templates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/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views.py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▾ tests/</a:t>
            </a: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__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init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__.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test.py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requirements.txt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Procfile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Readme.md</a:t>
            </a:r>
            <a:endParaRPr lang="fr-FR" sz="18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Config.py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</a:p>
          <a:p>
            <a:pPr marL="0" indent="0">
              <a:buNone/>
            </a:pPr>
            <a:r>
              <a:rPr lang="fr-FR" sz="1800" b="1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run.py</a:t>
            </a:r>
            <a:r>
              <a:rPr lang="fr-FR" sz="1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</a:p>
        </p:txBody>
      </p:sp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1AF9EF3D-5323-3844-91FD-34974E80DEC5}"/>
              </a:ext>
            </a:extLst>
          </p:cNvPr>
          <p:cNvSpPr/>
          <p:nvPr/>
        </p:nvSpPr>
        <p:spPr>
          <a:xfrm>
            <a:off x="3219711" y="1049347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A429EAB5-4600-9F44-850F-2C668D3056A4}"/>
              </a:ext>
            </a:extLst>
          </p:cNvPr>
          <p:cNvSpPr/>
          <p:nvPr/>
        </p:nvSpPr>
        <p:spPr>
          <a:xfrm>
            <a:off x="3219712" y="3961299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6270FCBE-7055-544D-9144-6B141D2AF47A}"/>
              </a:ext>
            </a:extLst>
          </p:cNvPr>
          <p:cNvSpPr/>
          <p:nvPr/>
        </p:nvSpPr>
        <p:spPr>
          <a:xfrm>
            <a:off x="3219714" y="6217030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124945B5-D72C-C94E-A1DF-7026FF39014E}"/>
              </a:ext>
            </a:extLst>
          </p:cNvPr>
          <p:cNvSpPr/>
          <p:nvPr/>
        </p:nvSpPr>
        <p:spPr>
          <a:xfrm>
            <a:off x="3219713" y="6615233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6C0B5DC7-88F9-D94C-AC59-B89F575BED41}"/>
              </a:ext>
            </a:extLst>
          </p:cNvPr>
          <p:cNvSpPr/>
          <p:nvPr/>
        </p:nvSpPr>
        <p:spPr>
          <a:xfrm rot="21266323">
            <a:off x="3219710" y="4904441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33BF348C-634A-5F4B-841D-0FD5E4FAC16F}"/>
              </a:ext>
            </a:extLst>
          </p:cNvPr>
          <p:cNvSpPr/>
          <p:nvPr/>
        </p:nvSpPr>
        <p:spPr>
          <a:xfrm rot="21345992">
            <a:off x="3219709" y="5363489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12E6BF5E-6E50-3146-B256-4F71A8717743}"/>
              </a:ext>
            </a:extLst>
          </p:cNvPr>
          <p:cNvSpPr/>
          <p:nvPr/>
        </p:nvSpPr>
        <p:spPr>
          <a:xfrm>
            <a:off x="3219712" y="5900082"/>
            <a:ext cx="6091707" cy="129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D0CAAC-8EAB-D245-8AE1-836AA98C5809}"/>
              </a:ext>
            </a:extLst>
          </p:cNvPr>
          <p:cNvSpPr txBox="1"/>
          <p:nvPr/>
        </p:nvSpPr>
        <p:spPr>
          <a:xfrm>
            <a:off x="9593674" y="736417"/>
            <a:ext cx="22280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Contient l’application elle-même.</a:t>
            </a:r>
          </a:p>
          <a:p>
            <a:endParaRPr lang="fr-FR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CC0F94-E128-7B4A-835B-402589A7AA74}"/>
              </a:ext>
            </a:extLst>
          </p:cNvPr>
          <p:cNvSpPr/>
          <p:nvPr/>
        </p:nvSpPr>
        <p:spPr>
          <a:xfrm>
            <a:off x="9593674" y="38416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Contient les tests unitaires.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A4401-5E78-E248-84C2-B25EB306BD05}"/>
              </a:ext>
            </a:extLst>
          </p:cNvPr>
          <p:cNvSpPr/>
          <p:nvPr/>
        </p:nvSpPr>
        <p:spPr>
          <a:xfrm>
            <a:off x="9593674" y="4265337"/>
            <a:ext cx="23965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Contient une liste de commandes pour </a:t>
            </a:r>
            <a:r>
              <a:rPr lang="fr-FR" sz="1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pip</a:t>
            </a:r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 qui installe les versions requises des packages dépendants.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15405-F873-8241-8249-C98B0C60B909}"/>
              </a:ext>
            </a:extLst>
          </p:cNvPr>
          <p:cNvSpPr/>
          <p:nvPr/>
        </p:nvSpPr>
        <p:spPr>
          <a:xfrm>
            <a:off x="9583480" y="5036884"/>
            <a:ext cx="2598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utile pour spécifier les commandes qui sont exécutées par l'application au démarrage.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50686-F38C-D948-9336-2C40E249E041}"/>
              </a:ext>
            </a:extLst>
          </p:cNvPr>
          <p:cNvSpPr/>
          <p:nvPr/>
        </p:nvSpPr>
        <p:spPr>
          <a:xfrm>
            <a:off x="9596222" y="5621659"/>
            <a:ext cx="2598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un fichier contenant des informations sur d'autres fichiers du même dossier.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EB1C1E-47A4-E94C-A8E2-40C78D583551}"/>
              </a:ext>
            </a:extLst>
          </p:cNvPr>
          <p:cNvSpPr/>
          <p:nvPr/>
        </p:nvSpPr>
        <p:spPr>
          <a:xfrm>
            <a:off x="9606415" y="6139301"/>
            <a:ext cx="2598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fichier de configuration.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D8149-778B-004F-BFAB-68D216C1A795}"/>
              </a:ext>
            </a:extLst>
          </p:cNvPr>
          <p:cNvSpPr/>
          <p:nvPr/>
        </p:nvSpPr>
        <p:spPr>
          <a:xfrm>
            <a:off x="9593674" y="6362036"/>
            <a:ext cx="2145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fichier utilisé pour exécuter l'application </a:t>
            </a:r>
            <a:r>
              <a:rPr lang="fr-FR" sz="1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802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493DF-B714-2E4C-9B69-A171D158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17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III. Approche choisie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E2340-3A45-BD45-9B58-5472AB34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349106"/>
            <a:ext cx="11904134" cy="5455077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Doc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Driven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Development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: déterminer respectivement la liste des fonctionnalités à fournir, rédiger la documentation complète, rédiger le code, vérifier si la documentation est bien respectée et enfin itérer.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Ecriture des étapes à suivre que je pensais pouvoir faire pour ce projet. Création d’un tableau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Trello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, disponible à ce lien: 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https://trello.com/b/bpszZ58s/grandpy-bot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 Division du programme en user stories et en tâches, mais non utilisation de deadlines.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Initialisation d’un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repository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Github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et push. 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Lecture des cours sur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(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OpenClassrooms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), sur l’utilisation d’AJAX sur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codehandbook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Conception du front-end via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Bootstrap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 Cette conception est relativement rapide à créer: un en-tête avec un logo et des slogans, un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footer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avec mon prénom et nom de famille, ainsi qu'un lien vers mes profils </a:t>
            </a:r>
            <a:r>
              <a:rPr lang="fr-FR" sz="32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Github</a:t>
            </a:r>
            <a:r>
              <a:rPr lang="fr-FR" sz="32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et Twitter. La zone centrale est composée d'une zone vide (utilisée pour afficher la boîte de dialogue) et d'un champ de formulaire permettant d'envoyer une question. Responsive design.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0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11905-5254-B346-974E-10A11F04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731"/>
            <a:ext cx="10515600" cy="557080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Conception du back-end en testant séparément les performances des deux API (Google </a:t>
            </a:r>
            <a:r>
              <a:rPr lang="fr-FR" sz="36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Maps</a:t>
            </a: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et Media wiki). Si l'utilisation de media wiki ne pose pas de problème, l'API Google </a:t>
            </a:r>
            <a:r>
              <a:rPr lang="fr-FR" sz="36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Maps</a:t>
            </a: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est plus compliquée à prendre en main. Ensuite, il a été nécessaire de créer un algorithme capable de sauvegarder les mots utiles et de supprimer ceux qui étaient inutiles.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Ensuite, j'ai dû tester ce parseur. J'ai donc choisi d'utiliser </a:t>
            </a:r>
            <a:r>
              <a:rPr lang="fr-FR" sz="36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Unittest</a:t>
            </a: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pour mon projet. C'est un outil de la bibliothèque standard Python. Une fois les tests passés au vert, j'ai déployé mon site Web sur </a:t>
            </a:r>
            <a:r>
              <a:rPr lang="fr-FR" sz="36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Heroku</a:t>
            </a: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, mais j’ai du prendre en considération un problème lié aux logs.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J'ai finalement réussi à mettre en ligne une application fonctionnelle.</a:t>
            </a:r>
          </a:p>
        </p:txBody>
      </p:sp>
    </p:spTree>
    <p:extLst>
      <p:ext uri="{BB962C8B-B14F-4D97-AF65-F5344CB8AC3E}">
        <p14:creationId xmlns:p14="http://schemas.microsoft.com/office/powerpoint/2010/main" val="297956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C9C2C8-2ADA-AE4D-B4E1-FBC22FAE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203119"/>
            <a:ext cx="4977976" cy="70411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IV. Choix des algorithmes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2AF998-4334-C34C-A740-A859500F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7080" r="29237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D08C6-175C-8C48-B6A1-923603EC9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876" y="1778000"/>
            <a:ext cx="6390857" cy="37592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000" b="1" u="sng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L'algorithme de </a:t>
            </a:r>
            <a:r>
              <a:rPr lang="fr-FR" sz="2000" b="1" u="sng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parsing</a:t>
            </a:r>
            <a:r>
              <a:rPr lang="fr-FR" sz="2000" b="1" u="sng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: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Il s’agit de séparer les phrases en mots, qui seront analysés pour ne conserver que les mots-clés pertinents (une adresse par exemple).</a:t>
            </a:r>
          </a:p>
          <a:p>
            <a:pPr>
              <a:buFont typeface="Wingdings" pitchFamily="2" charset="2"/>
              <a:buChar char="v"/>
            </a:pPr>
            <a:endParaRPr lang="fr-FR" sz="2000" dirty="0">
              <a:solidFill>
                <a:srgbClr val="00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Tout d'abord, nous devons sélectionner une liste de mots « stop » à partir de ce lien: https://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github.com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/6/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stopwords-json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/blob/master/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dist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fr.json</a:t>
            </a:r>
            <a:endParaRPr lang="fr-FR" sz="2000" dirty="0">
              <a:solidFill>
                <a:srgbClr val="00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v"/>
            </a:pPr>
            <a:endParaRPr lang="fr-FR" sz="2000" dirty="0">
              <a:solidFill>
                <a:srgbClr val="00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La méthode permettant cela est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parse_mg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() qui prend deux paramètres: self et message.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Tout d'abord, nous créons une liste vide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list_word_input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 Ensuite, nous appelons la méthode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lower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() sur le message pour le mettre en minuscule. Nous remplaçons toutes les apostrophes par des espaces. Par une boucle « for », nous insérons chaque mot dans la liste. Si un mot de cette liste est présent dans la liste des mots « stop », ce mot est supprimé de la liste. Ensuite, une méthode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join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est utilisée pour joindre tous les éléments de la liste au message. Enfin, le message est retourné et capitalisé via la méthode </a:t>
            </a:r>
            <a:r>
              <a:rPr lang="fr-FR" sz="2000" dirty="0" err="1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title</a:t>
            </a:r>
            <a:r>
              <a:rPr lang="fr-FR" sz="2000" dirty="0">
                <a:solidFill>
                  <a:srgbClr val="0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85516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49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5D7709-4848-CA41-943D-907E952D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fr-FR" sz="370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V. Difficultés rencontrées et solutions trouvées</a:t>
            </a:r>
            <a:br>
              <a:rPr lang="en-US" sz="370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endParaRPr lang="fr-FR" sz="3700">
              <a:solidFill>
                <a:srgbClr val="FFFFFF"/>
              </a:solidFill>
            </a:endParaRP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16789A3-C58E-894A-8455-1092C0B1D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3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1A33C-6A43-AD49-BF4F-1581C9D3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626533"/>
            <a:ext cx="4281890" cy="5638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{ </a:t>
            </a:r>
          </a:p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"</a:t>
            </a:r>
            <a:r>
              <a:rPr lang="en" sz="3000" dirty="0" err="1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error_message</a:t>
            </a: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" : "You have exceeded your daily request quota for this API. If you did not set a custom daily request quota, verify your project has an active billing account: http://</a:t>
            </a:r>
            <a:r>
              <a:rPr lang="en" sz="3000" dirty="0" err="1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g.co</a:t>
            </a: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/dev/maps-no-account", </a:t>
            </a:r>
          </a:p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"results" : [], </a:t>
            </a:r>
          </a:p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"status" : "OVER_QUERY_LIMIT" </a:t>
            </a:r>
          </a:p>
          <a:p>
            <a:pPr marL="0" indent="0">
              <a:buNone/>
            </a:pPr>
            <a:r>
              <a:rPr lang="en" sz="3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}</a:t>
            </a:r>
            <a:endParaRPr lang="fr-FR" sz="3000" dirty="0">
              <a:solidFill>
                <a:srgbClr val="FFFFFF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459680"/>
            <a:ext cx="3505494" cy="3785419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macbook-pro-de-maxime-2:PROJET 7_OC </a:t>
            </a:r>
            <a:r>
              <a:rPr lang="fr-FR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flask</a:t>
            </a:r>
            <a:r>
              <a:rPr lang="fr-FR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fr-FR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maximejacquette</a:t>
            </a:r>
            <a:r>
              <a:rPr lang="fr-FR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$ python -m </a:t>
            </a:r>
            <a:r>
              <a:rPr lang="fr-FR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tests.test</a:t>
            </a:r>
            <a:endParaRPr lang="fr-FR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D35DC9-47F7-284C-8C00-95811D3B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155586"/>
            <a:ext cx="5614835" cy="4393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7417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888</Words>
  <Application>Microsoft Macintosh PowerPoint</Application>
  <PresentationFormat>Grand écran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JasmineUPC</vt:lpstr>
      <vt:lpstr>Wingdings</vt:lpstr>
      <vt:lpstr>Thème Office</vt:lpstr>
      <vt:lpstr>Projet 7 Openclassrooms : Créez GrandPy Bot, le papy-robot 🤖 👴   </vt:lpstr>
      <vt:lpstr>Sommaire</vt:lpstr>
      <vt:lpstr>I. Généralités</vt:lpstr>
      <vt:lpstr>II. Contenu du projet</vt:lpstr>
      <vt:lpstr>III. Approche choisie</vt:lpstr>
      <vt:lpstr>Présentation PowerPoint</vt:lpstr>
      <vt:lpstr>IV. Choix des algorithmes</vt:lpstr>
      <vt:lpstr>V. Difficultés rencontrées et solutions trouvées </vt:lpstr>
      <vt:lpstr>Présentation PowerPoint</vt:lpstr>
      <vt:lpstr>Présentation PowerPoint</vt:lpstr>
      <vt:lpstr>VI. Améliorations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Openclassrooms : Créez GrandPy Bot, le papy-robot 🤖 👴   </dc:title>
  <dc:creator>Maxime J</dc:creator>
  <cp:lastModifiedBy>Maxime J</cp:lastModifiedBy>
  <cp:revision>2</cp:revision>
  <dcterms:created xsi:type="dcterms:W3CDTF">2019-05-24T16:50:38Z</dcterms:created>
  <dcterms:modified xsi:type="dcterms:W3CDTF">2019-05-24T22:31:52Z</dcterms:modified>
</cp:coreProperties>
</file>