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222CFD-0C97-4E8F-8D10-97A5241D7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F122D9-C4D4-4A9B-A98C-333BA1A6D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7A1421-3EC5-4ED7-A204-823DDC39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0026DD-7E82-4F8D-A88C-526184BE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1D1B80-B368-437C-A207-79C8909D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841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6E099E-19D2-4341-8060-A8E6767F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7EE1D3-623E-4948-BE5E-2989202E1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DE7A73-7187-42A3-8DD7-756ED5E8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FF2A5F-91AF-48E7-BF1B-7746A7FF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C4E3B8-EAC4-4E7B-82C4-703B7FCA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715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98CA35-03F3-4150-AD87-395DAAF0D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B41D3A-3FA4-4A9F-9BDB-5A354557C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793AF4-4C95-4800-9622-5D696B66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B1ADE8-7F11-45C4-893C-B62FD947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617617-1E34-4206-A117-4A077C07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98831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1825E-6CAA-4AD1-965E-4B7F3B45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5F8892-228A-4348-BBA4-97D67C224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12F19F-778A-4562-AACF-2C8CDF1F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4124BD-1CEC-44E4-950A-A0975006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299AEB-AB4E-4C34-9087-5DE34971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435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9FD21-DB89-4124-BE48-6E3EFC60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864367-4F1E-4AAD-97F0-A45030867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5D17DF-9A60-44C4-89BC-0DC62654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B49190-A7E3-4D3A-A437-4E331320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BE6579-5EEC-416C-A18B-49D9B671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138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8AB6A-581C-441F-A4E2-B6EABC7A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25ECA6-BAD8-4361-89AE-66E555DD9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6DDF6D-BECA-4B85-BBA4-AF8C698FF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D2A8E8-852B-4079-B63F-7335F0CB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88AA80-9B19-45B3-BE6B-3A0C1E5F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6BF6F0-776B-4303-B59F-E9157695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17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6D64EC-09C7-4D4D-8438-29255EB49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36370A-9EC0-47D0-8996-A1423F50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5E0299-3B51-4CF9-B42F-AD97F3F4E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D25F9D-7F47-4AE9-95D5-FAD34E79A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828349-15D5-4D71-AA25-8F655D139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D67E19-06A8-4231-B74F-B3FE337B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6CF14D-DBB7-4908-8305-BFD6C932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74B03A-E5D4-4F3A-8FEE-E4CB8536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529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215995-82A9-4070-83B3-61780F0E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FD4808-C3FC-4512-9A3D-35A624E6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202932-685D-4776-90DE-4A2A1BDC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D63D22-7721-40F5-A303-945565E5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633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78086C-D0D1-47A5-9003-E8591706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D22FD81-ED10-48E6-8A52-F7EE2F37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70EB37-6862-406B-BC05-BD8458D8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82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A3CEE-353E-42BB-ADEF-1A382992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CC3869-A458-4B18-9526-B283444E2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4CE54D-9C46-4D9A-8A46-A39279E25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05BAFA-9E1E-4754-8BFD-21EEC13E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5B6CBE-DBE2-48B8-96C2-11991E17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AFED0C-E86E-425D-A0C2-EDC2CA2C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504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01ACB1-3EF7-4799-A5F3-380E6F21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67FB96-2347-40C3-8C5A-033DCA85F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641D8E-3459-4D94-84ED-34DC90B1F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D9A629-2632-4B3F-B413-BC9CE94C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86BA21-CE2E-4FE5-9FEB-5297D27B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F02408-2DC5-4EE0-8957-70D62D92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132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F28F32C-1E10-487A-99B4-76B77984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E66030-3630-4BA4-B6C5-E5198A968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CE8FAF-387F-4BBB-B8CC-6B50927D9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51ED38-BAA6-450A-AF21-5421CF617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FD8850-0638-4BC7-B5FB-484EF12A2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e image contenant nuages, nuageux&#10;&#10;Description générée automatiquement">
            <a:extLst>
              <a:ext uri="{FF2B5EF4-FFF2-40B4-BE49-F238E27FC236}">
                <a16:creationId xmlns:a16="http://schemas.microsoft.com/office/drawing/2014/main" id="{1FB0B37B-633B-40AF-AB8D-0B011BA7D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87" b="922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A46CA9-2842-4699-AA74-204BED0B0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8129" y="4825681"/>
            <a:ext cx="3212386" cy="1185353"/>
          </a:xfrm>
        </p:spPr>
        <p:txBody>
          <a:bodyPr anchor="ctr">
            <a:normAutofit fontScale="90000"/>
          </a:bodyPr>
          <a:lstStyle/>
          <a:p>
            <a:pPr algn="l"/>
            <a:br>
              <a:rPr lang="fr-FR" sz="2700" b="1" dirty="0"/>
            </a:br>
            <a:br>
              <a:rPr lang="fr-FR" sz="2700" b="1" dirty="0"/>
            </a:br>
            <a:r>
              <a:rPr lang="fr-FR" sz="2700" b="1" dirty="0">
                <a:latin typeface="Garamond" panose="02020404030301010803" pitchFamily="18" charset="0"/>
              </a:rPr>
              <a:t>Projet 10 : Déployez votre application sur un serveur comme un pro !</a:t>
            </a:r>
            <a:br>
              <a:rPr lang="fr-FR" sz="2700" dirty="0"/>
            </a:br>
            <a:br>
              <a:rPr lang="fr-FR" sz="1200" dirty="0"/>
            </a:br>
            <a:endParaRPr lang="fr-FR" sz="1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770B30-EE2B-497B-BAB7-196E1A859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3912" y="4907629"/>
            <a:ext cx="2228641" cy="1185353"/>
          </a:xfrm>
        </p:spPr>
        <p:txBody>
          <a:bodyPr anchor="ctr">
            <a:normAutofit/>
          </a:bodyPr>
          <a:lstStyle/>
          <a:p>
            <a:pPr algn="l"/>
            <a:endParaRPr lang="fr-FR" sz="17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97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7AEAA-3521-4A24-8238-C59020F5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16EDFF-CB4D-4DF3-A52C-F839D0C11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45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C72430-57BB-42E2-BBF8-A53B6C64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2D9253-F019-4B7F-9826-ABA81286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86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C121D3-6241-4AA2-8322-BECDEE94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EB068E-ECBB-4A43-A79A-0B5B753F7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2211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</Words>
  <Application>Microsoft Office PowerPoint</Application>
  <PresentationFormat>Grand écran</PresentationFormat>
  <Paragraphs>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Garamond</vt:lpstr>
      <vt:lpstr>Thème Office</vt:lpstr>
      <vt:lpstr>  Projet 10 : Déployez votre application sur un serveur comme un pro !  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Projet 10 : Déployez votre application sur un serveur comme un pro !  </dc:title>
  <dc:creator>Radu .</dc:creator>
  <cp:lastModifiedBy>Radu .</cp:lastModifiedBy>
  <cp:revision>2</cp:revision>
  <dcterms:created xsi:type="dcterms:W3CDTF">2019-12-08T09:16:56Z</dcterms:created>
  <dcterms:modified xsi:type="dcterms:W3CDTF">2019-12-08T09:44:27Z</dcterms:modified>
</cp:coreProperties>
</file>