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A55E0-A320-2A4E-8737-454589E6E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32552B-A493-DC4C-BB81-3974F71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9E175-9F3E-4A41-A670-AFECB61C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A7697-3C11-E648-8A57-20B4AF8D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881E08-C846-0C4C-AA34-573A917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7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F6058-53EA-4247-B974-15F25E60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7B4862-8786-774A-A6BF-F6FA5003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0E96A-A6AC-3B4C-B8B6-8551158F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B209F-C88F-B043-940C-1AF1E6C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1EACC-887A-AE45-97AA-26AB21BB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0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C0FA42-848E-754B-89A8-FA8C7EAB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CEA235-DE43-E74B-945C-99D8F9663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0F8C7-C3ED-C44E-8A78-EB6023B0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58E7C-B897-CD4B-B434-C1DD1BD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AAC324-4BC6-FD43-B2A9-9C48E5FB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72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86046-FED0-954D-95F0-308E0BB8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4A0E1-D470-FB44-BDD0-E1DA3AE6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091A7-A260-0B4E-B5C0-A0D295BE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419C0-730E-3941-9DCE-7866F8D4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C48BC-496E-714A-A77C-4921822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47A29-D2E1-9B4F-8CDA-88D00B74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FF1E1F-564E-DF49-A96E-6E7D1B2E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255B4-9008-884C-A2E5-44E26B2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ADAE6-1AE8-8D44-921A-BF00665F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D5C3A-DEB1-E343-9A14-AC70808D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0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1AE51-B4B8-A044-A209-DC955AA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E673-38A2-0342-857B-574DE9529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85E1E7-523F-A348-A6C7-6FCD25DA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52B8A9-42E4-E747-A08D-46F36B32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1D9EF0-6BDC-004F-857A-939C0CA4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AC50C-DF46-B443-A16A-169D9AB5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E15B3-0DB5-5640-98D4-87B1507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B1E14F-E213-5844-A34B-1F9B16F6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32E23-32AB-844F-A684-D3306A3C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499DF2-7B64-C740-A0E6-6CDC3076B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4591F1-7488-D046-BCBF-53030FFB5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3D1B1F-B2D6-4E48-90AE-0828B464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E9F363-4D7D-D945-8C9D-B6E900F1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DDDB5-ACA4-3546-81D3-DD7F137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1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2FD3-F4BB-1E42-88CB-D0D302EE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4617C7-E7E9-8C48-A3FF-12A4482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FC2586-78D6-E44E-B532-10B1D979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0C4071-53BA-7542-9FA7-18D88877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0474F8-54C9-CE49-88A3-39CEBC9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3BB84B-E747-0844-8E26-1439B7E2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24071-62C6-8844-A03D-880B9614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4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FC989-7C0D-A64A-84D4-52C11EFB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9D2FC-AB18-F34D-ACB9-1A45224A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44AF0-0CD4-FF44-9BBC-1496A1F7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BCFA0-2975-6040-B4AA-9A4B924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BF619-21BF-8744-AE98-378D25B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D65770-1256-5F42-AC8C-F52E351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27BC-6041-8440-AE36-7EA334EE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46F44-FEBB-414E-A796-8BF7D0E4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FD836E-16F2-C647-8036-42943B3E1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6421B-76CE-634A-B5E4-1550439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70206-A4CA-424D-ABC0-5C3EC68D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A17BE2-106A-2041-9A45-E21828EF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66B25-4517-544E-97CF-5AE13082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F4CA6-D59C-8549-A319-33E33CA4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AA9A-94C3-8A4B-8FA4-7948F40E9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6D77-2ABC-BC4B-88A5-C1D08AD1AB73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14935-A257-3249-BA1B-165C90CEA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56149-6A24-7741-B1C7-2C6BE71F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1691-F4D7-FC4D-A863-DAF7CD90B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07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7944443/django-getting-error-reverse-for-detail-with-no-arguments-not-found-1-pat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7499C-C4AE-2247-AFBE-BA00CA7BA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E28F77-E22F-9F4A-B564-FF58AC93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6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F97F3-0DDD-D845-8DB2-9D00772E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3453A-FE71-8046-8442-3019A531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0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38744-8F73-1D43-99A2-C3C73047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3E17A-09ED-ED4F-9DCB-50B057AC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Django - getting Error “Reverse for ‘id' with no arguments not found. 1 pattern(s) tried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272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</Words>
  <Application>Microsoft Macintosh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</dc:creator>
  <cp:lastModifiedBy>Maxime J</cp:lastModifiedBy>
  <cp:revision>4</cp:revision>
  <dcterms:created xsi:type="dcterms:W3CDTF">2019-06-02T12:39:58Z</dcterms:created>
  <dcterms:modified xsi:type="dcterms:W3CDTF">2019-06-12T23:14:31Z</dcterms:modified>
</cp:coreProperties>
</file>