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52"/>
  </p:normalViewPr>
  <p:slideViewPr>
    <p:cSldViewPr snapToGrid="0" snapToObjects="1">
      <p:cViewPr varScale="1">
        <p:scale>
          <a:sx n="101" d="100"/>
          <a:sy n="101" d="100"/>
        </p:scale>
        <p:origin x="4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hyperlink" Target="https://github.com/Maximedu13/Help-MacGyver-to-escape-from-the-Red-Keep-" TargetMode="Externa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github.com/Maximedu13/Help-MacGyver-to-escape-from-the-Red-Keep-" TargetMode="External"/><Relationship Id="rId7" Type="http://schemas.openxmlformats.org/officeDocument/2006/relationships/image" Target="../media/image17.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5C7A8AD-64E0-48DE-B204-49D3190283C1}"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33B6B734-0CA4-47B1-A9AE-09481EB2BA17}">
      <dgm:prSet/>
      <dgm:spPr/>
      <dgm:t>
        <a:bodyPr/>
        <a:lstStyle/>
        <a:p>
          <a:r>
            <a:rPr lang="fr-FR"/>
            <a:t>Présentation du jeu</a:t>
          </a:r>
          <a:endParaRPr lang="en-US"/>
        </a:p>
      </dgm:t>
    </dgm:pt>
    <dgm:pt modelId="{28F24C71-EDE8-4F82-9C39-597E2A7EE56E}" type="parTrans" cxnId="{F78F454A-0D43-40E0-8E17-728F0DC35E57}">
      <dgm:prSet/>
      <dgm:spPr/>
      <dgm:t>
        <a:bodyPr/>
        <a:lstStyle/>
        <a:p>
          <a:endParaRPr lang="en-US"/>
        </a:p>
      </dgm:t>
    </dgm:pt>
    <dgm:pt modelId="{A90D6FA9-ADDA-4E75-A284-973E0C54DAC4}" type="sibTrans" cxnId="{F78F454A-0D43-40E0-8E17-728F0DC35E57}">
      <dgm:prSet/>
      <dgm:spPr/>
      <dgm:t>
        <a:bodyPr/>
        <a:lstStyle/>
        <a:p>
          <a:endParaRPr lang="en-US"/>
        </a:p>
      </dgm:t>
    </dgm:pt>
    <dgm:pt modelId="{6BD19FF8-F48B-474F-B53D-61CACAB3FEA6}">
      <dgm:prSet/>
      <dgm:spPr/>
      <dgm:t>
        <a:bodyPr/>
        <a:lstStyle/>
        <a:p>
          <a:r>
            <a:rPr lang="fr-FR"/>
            <a:t>Les fichiers</a:t>
          </a:r>
          <a:endParaRPr lang="en-US"/>
        </a:p>
      </dgm:t>
    </dgm:pt>
    <dgm:pt modelId="{6CB8EA1B-B5A5-4C85-867F-C945C355F89E}" type="parTrans" cxnId="{46E02C4F-1357-4D7C-AF0A-895AB9237EAF}">
      <dgm:prSet/>
      <dgm:spPr/>
      <dgm:t>
        <a:bodyPr/>
        <a:lstStyle/>
        <a:p>
          <a:endParaRPr lang="en-US"/>
        </a:p>
      </dgm:t>
    </dgm:pt>
    <dgm:pt modelId="{D2EDC8B6-5E5E-44FF-93EC-E821AC5B51CD}" type="sibTrans" cxnId="{46E02C4F-1357-4D7C-AF0A-895AB9237EAF}">
      <dgm:prSet/>
      <dgm:spPr/>
      <dgm:t>
        <a:bodyPr/>
        <a:lstStyle/>
        <a:p>
          <a:endParaRPr lang="en-US"/>
        </a:p>
      </dgm:t>
    </dgm:pt>
    <dgm:pt modelId="{84134B32-8A48-4E97-92DA-F080C9E24D06}">
      <dgm:prSet/>
      <dgm:spPr/>
      <dgm:t>
        <a:bodyPr/>
        <a:lstStyle/>
        <a:p>
          <a:r>
            <a:rPr lang="fr-FR"/>
            <a:t>Choix des algorithmes</a:t>
          </a:r>
          <a:endParaRPr lang="en-US"/>
        </a:p>
      </dgm:t>
    </dgm:pt>
    <dgm:pt modelId="{5E61A818-6FC4-4E25-A4A5-E4BF2F759786}" type="parTrans" cxnId="{DBD012BD-AAD5-4719-B1C2-5A5425CC83F4}">
      <dgm:prSet/>
      <dgm:spPr/>
      <dgm:t>
        <a:bodyPr/>
        <a:lstStyle/>
        <a:p>
          <a:endParaRPr lang="en-US"/>
        </a:p>
      </dgm:t>
    </dgm:pt>
    <dgm:pt modelId="{C8C43C59-38C1-409D-B64C-964AA1A56D3F}" type="sibTrans" cxnId="{DBD012BD-AAD5-4719-B1C2-5A5425CC83F4}">
      <dgm:prSet/>
      <dgm:spPr/>
      <dgm:t>
        <a:bodyPr/>
        <a:lstStyle/>
        <a:p>
          <a:endParaRPr lang="en-US"/>
        </a:p>
      </dgm:t>
    </dgm:pt>
    <dgm:pt modelId="{85429B80-9A82-4DFF-80B9-F652425BF022}">
      <dgm:prSet/>
      <dgm:spPr/>
      <dgm:t>
        <a:bodyPr/>
        <a:lstStyle/>
        <a:p>
          <a:r>
            <a:rPr lang="fr-FR"/>
            <a:t>Difficultés rencontrées et solutions trouvées. </a:t>
          </a:r>
          <a:endParaRPr lang="en-US"/>
        </a:p>
      </dgm:t>
    </dgm:pt>
    <dgm:pt modelId="{1D720AA6-901A-49D1-BFBC-F76C665CE641}" type="parTrans" cxnId="{39A1818D-EB82-4918-9D28-5590BFDD494A}">
      <dgm:prSet/>
      <dgm:spPr/>
      <dgm:t>
        <a:bodyPr/>
        <a:lstStyle/>
        <a:p>
          <a:endParaRPr lang="en-US"/>
        </a:p>
      </dgm:t>
    </dgm:pt>
    <dgm:pt modelId="{14BA4D45-7CA2-4168-917B-28A787BD931B}" type="sibTrans" cxnId="{39A1818D-EB82-4918-9D28-5590BFDD494A}">
      <dgm:prSet/>
      <dgm:spPr/>
      <dgm:t>
        <a:bodyPr/>
        <a:lstStyle/>
        <a:p>
          <a:endParaRPr lang="en-US"/>
        </a:p>
      </dgm:t>
    </dgm:pt>
    <dgm:pt modelId="{2E095B4C-5245-489C-BDE4-6D09711E771F}">
      <dgm:prSet/>
      <dgm:spPr/>
      <dgm:t>
        <a:bodyPr/>
        <a:lstStyle/>
        <a:p>
          <a:r>
            <a:rPr lang="fr-FR"/>
            <a:t>Améliorations possibles. </a:t>
          </a:r>
          <a:endParaRPr lang="en-US"/>
        </a:p>
      </dgm:t>
    </dgm:pt>
    <dgm:pt modelId="{77E70D43-A602-47B7-9E0C-3F2E29379859}" type="parTrans" cxnId="{CA745070-4E1F-44A0-85A8-1D216432108E}">
      <dgm:prSet/>
      <dgm:spPr/>
      <dgm:t>
        <a:bodyPr/>
        <a:lstStyle/>
        <a:p>
          <a:endParaRPr lang="en-US"/>
        </a:p>
      </dgm:t>
    </dgm:pt>
    <dgm:pt modelId="{4071A2E5-1128-4E3E-9C76-7A88F9B4BAFA}" type="sibTrans" cxnId="{CA745070-4E1F-44A0-85A8-1D216432108E}">
      <dgm:prSet/>
      <dgm:spPr/>
      <dgm:t>
        <a:bodyPr/>
        <a:lstStyle/>
        <a:p>
          <a:endParaRPr lang="en-US"/>
        </a:p>
      </dgm:t>
    </dgm:pt>
    <dgm:pt modelId="{C6F2FE4B-1EF7-4000-A8D7-9951CD44ACAA}" type="pres">
      <dgm:prSet presAssocID="{F5C7A8AD-64E0-48DE-B204-49D3190283C1}" presName="root" presStyleCnt="0">
        <dgm:presLayoutVars>
          <dgm:dir/>
          <dgm:resizeHandles val="exact"/>
        </dgm:presLayoutVars>
      </dgm:prSet>
      <dgm:spPr/>
    </dgm:pt>
    <dgm:pt modelId="{FAC04435-06DC-4E1B-B6BE-C10D4421133E}" type="pres">
      <dgm:prSet presAssocID="{33B6B734-0CA4-47B1-A9AE-09481EB2BA17}" presName="compNode" presStyleCnt="0"/>
      <dgm:spPr/>
    </dgm:pt>
    <dgm:pt modelId="{6E89F492-73DD-4D58-8B6E-BF37779BF688}" type="pres">
      <dgm:prSet presAssocID="{33B6B734-0CA4-47B1-A9AE-09481EB2BA17}" presName="bgRect" presStyleLbl="bgShp" presStyleIdx="0" presStyleCnt="5"/>
      <dgm:spPr/>
    </dgm:pt>
    <dgm:pt modelId="{841AFB48-9F16-44CB-AA59-F4108DADC4BB}" type="pres">
      <dgm:prSet presAssocID="{33B6B734-0CA4-47B1-A9AE-09481EB2BA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CF8A3930-7A18-46FB-9A31-ADA11C37F892}" type="pres">
      <dgm:prSet presAssocID="{33B6B734-0CA4-47B1-A9AE-09481EB2BA17}" presName="spaceRect" presStyleCnt="0"/>
      <dgm:spPr/>
    </dgm:pt>
    <dgm:pt modelId="{24EA7CAC-5066-4120-8051-3902745EE1D0}" type="pres">
      <dgm:prSet presAssocID="{33B6B734-0CA4-47B1-A9AE-09481EB2BA17}" presName="parTx" presStyleLbl="revTx" presStyleIdx="0" presStyleCnt="5">
        <dgm:presLayoutVars>
          <dgm:chMax val="0"/>
          <dgm:chPref val="0"/>
        </dgm:presLayoutVars>
      </dgm:prSet>
      <dgm:spPr/>
    </dgm:pt>
    <dgm:pt modelId="{C6F8ED3F-CDB1-4A64-A4B5-E9CA408D61D1}" type="pres">
      <dgm:prSet presAssocID="{A90D6FA9-ADDA-4E75-A284-973E0C54DAC4}" presName="sibTrans" presStyleCnt="0"/>
      <dgm:spPr/>
    </dgm:pt>
    <dgm:pt modelId="{E2D9744B-7CB7-4C97-A955-9855B5B5531E}" type="pres">
      <dgm:prSet presAssocID="{6BD19FF8-F48B-474F-B53D-61CACAB3FEA6}" presName="compNode" presStyleCnt="0"/>
      <dgm:spPr/>
    </dgm:pt>
    <dgm:pt modelId="{4EB211D7-01F1-4D22-9281-773669DDEDEA}" type="pres">
      <dgm:prSet presAssocID="{6BD19FF8-F48B-474F-B53D-61CACAB3FEA6}" presName="bgRect" presStyleLbl="bgShp" presStyleIdx="1" presStyleCnt="5"/>
      <dgm:spPr/>
    </dgm:pt>
    <dgm:pt modelId="{700C9845-96BA-42E4-91A9-D044F0AF1AC8}" type="pres">
      <dgm:prSet presAssocID="{6BD19FF8-F48B-474F-B53D-61CACAB3FEA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6AE6560-2E5E-47FB-A5D8-BD01400E59A1}" type="pres">
      <dgm:prSet presAssocID="{6BD19FF8-F48B-474F-B53D-61CACAB3FEA6}" presName="spaceRect" presStyleCnt="0"/>
      <dgm:spPr/>
    </dgm:pt>
    <dgm:pt modelId="{9EF75528-1796-4831-84DD-49AE484EE343}" type="pres">
      <dgm:prSet presAssocID="{6BD19FF8-F48B-474F-B53D-61CACAB3FEA6}" presName="parTx" presStyleLbl="revTx" presStyleIdx="1" presStyleCnt="5">
        <dgm:presLayoutVars>
          <dgm:chMax val="0"/>
          <dgm:chPref val="0"/>
        </dgm:presLayoutVars>
      </dgm:prSet>
      <dgm:spPr/>
    </dgm:pt>
    <dgm:pt modelId="{6531D058-0E7C-4D12-88B7-D8A6EDD6CCCE}" type="pres">
      <dgm:prSet presAssocID="{D2EDC8B6-5E5E-44FF-93EC-E821AC5B51CD}" presName="sibTrans" presStyleCnt="0"/>
      <dgm:spPr/>
    </dgm:pt>
    <dgm:pt modelId="{215A0171-AA72-4BC5-A975-2D7CED6B992D}" type="pres">
      <dgm:prSet presAssocID="{84134B32-8A48-4E97-92DA-F080C9E24D06}" presName="compNode" presStyleCnt="0"/>
      <dgm:spPr/>
    </dgm:pt>
    <dgm:pt modelId="{D4233A0B-2F52-4FE9-83E3-85F2323E8717}" type="pres">
      <dgm:prSet presAssocID="{84134B32-8A48-4E97-92DA-F080C9E24D06}" presName="bgRect" presStyleLbl="bgShp" presStyleIdx="2" presStyleCnt="5"/>
      <dgm:spPr/>
    </dgm:pt>
    <dgm:pt modelId="{E1C0122A-01EA-4B28-84F0-4380CEE6F27D}" type="pres">
      <dgm:prSet presAssocID="{84134B32-8A48-4E97-92DA-F080C9E24D0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80FFC4C-15E5-454A-952F-A7EE41C6DA88}" type="pres">
      <dgm:prSet presAssocID="{84134B32-8A48-4E97-92DA-F080C9E24D06}" presName="spaceRect" presStyleCnt="0"/>
      <dgm:spPr/>
    </dgm:pt>
    <dgm:pt modelId="{4CF63E0D-C31C-447C-90A0-099A5640E8E5}" type="pres">
      <dgm:prSet presAssocID="{84134B32-8A48-4E97-92DA-F080C9E24D06}" presName="parTx" presStyleLbl="revTx" presStyleIdx="2" presStyleCnt="5">
        <dgm:presLayoutVars>
          <dgm:chMax val="0"/>
          <dgm:chPref val="0"/>
        </dgm:presLayoutVars>
      </dgm:prSet>
      <dgm:spPr/>
    </dgm:pt>
    <dgm:pt modelId="{98153256-421C-4575-AB01-3CF92F13FC9C}" type="pres">
      <dgm:prSet presAssocID="{C8C43C59-38C1-409D-B64C-964AA1A56D3F}" presName="sibTrans" presStyleCnt="0"/>
      <dgm:spPr/>
    </dgm:pt>
    <dgm:pt modelId="{1C0F480E-D6E2-44E5-AB17-FEC28E4F3986}" type="pres">
      <dgm:prSet presAssocID="{85429B80-9A82-4DFF-80B9-F652425BF022}" presName="compNode" presStyleCnt="0"/>
      <dgm:spPr/>
    </dgm:pt>
    <dgm:pt modelId="{1910C264-1340-4E48-83D1-8F638691336B}" type="pres">
      <dgm:prSet presAssocID="{85429B80-9A82-4DFF-80B9-F652425BF022}" presName="bgRect" presStyleLbl="bgShp" presStyleIdx="3" presStyleCnt="5"/>
      <dgm:spPr/>
    </dgm:pt>
    <dgm:pt modelId="{EEDAC3A1-A2D6-459B-B3B5-3F2EB76E7F56}" type="pres">
      <dgm:prSet presAssocID="{85429B80-9A82-4DFF-80B9-F652425BF02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191280E7-E872-4496-8BE9-3C12CDDB64D1}" type="pres">
      <dgm:prSet presAssocID="{85429B80-9A82-4DFF-80B9-F652425BF022}" presName="spaceRect" presStyleCnt="0"/>
      <dgm:spPr/>
    </dgm:pt>
    <dgm:pt modelId="{A5B59B60-6808-40B8-82D9-DC72AAF9A990}" type="pres">
      <dgm:prSet presAssocID="{85429B80-9A82-4DFF-80B9-F652425BF022}" presName="parTx" presStyleLbl="revTx" presStyleIdx="3" presStyleCnt="5">
        <dgm:presLayoutVars>
          <dgm:chMax val="0"/>
          <dgm:chPref val="0"/>
        </dgm:presLayoutVars>
      </dgm:prSet>
      <dgm:spPr/>
    </dgm:pt>
    <dgm:pt modelId="{C4D0DED9-598B-4D98-9D73-2B3AE6522F18}" type="pres">
      <dgm:prSet presAssocID="{14BA4D45-7CA2-4168-917B-28A787BD931B}" presName="sibTrans" presStyleCnt="0"/>
      <dgm:spPr/>
    </dgm:pt>
    <dgm:pt modelId="{3EA6CE5A-52B3-483C-8FD6-6A629F961D7C}" type="pres">
      <dgm:prSet presAssocID="{2E095B4C-5245-489C-BDE4-6D09711E771F}" presName="compNode" presStyleCnt="0"/>
      <dgm:spPr/>
    </dgm:pt>
    <dgm:pt modelId="{76F85C00-F714-47C7-BC7B-686A96A08EA8}" type="pres">
      <dgm:prSet presAssocID="{2E095B4C-5245-489C-BDE4-6D09711E771F}" presName="bgRect" presStyleLbl="bgShp" presStyleIdx="4" presStyleCnt="5"/>
      <dgm:spPr/>
    </dgm:pt>
    <dgm:pt modelId="{562DD596-71BE-49E7-B43A-AC8C40152578}" type="pres">
      <dgm:prSet presAssocID="{2E095B4C-5245-489C-BDE4-6D09711E771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A61E6BE8-EFED-40D8-B5B4-B5D6E7F65355}" type="pres">
      <dgm:prSet presAssocID="{2E095B4C-5245-489C-BDE4-6D09711E771F}" presName="spaceRect" presStyleCnt="0"/>
      <dgm:spPr/>
    </dgm:pt>
    <dgm:pt modelId="{32956288-0D78-4B32-A4AD-E07829AE36A0}" type="pres">
      <dgm:prSet presAssocID="{2E095B4C-5245-489C-BDE4-6D09711E771F}" presName="parTx" presStyleLbl="revTx" presStyleIdx="4" presStyleCnt="5">
        <dgm:presLayoutVars>
          <dgm:chMax val="0"/>
          <dgm:chPref val="0"/>
        </dgm:presLayoutVars>
      </dgm:prSet>
      <dgm:spPr/>
    </dgm:pt>
  </dgm:ptLst>
  <dgm:cxnLst>
    <dgm:cxn modelId="{F78F454A-0D43-40E0-8E17-728F0DC35E57}" srcId="{F5C7A8AD-64E0-48DE-B204-49D3190283C1}" destId="{33B6B734-0CA4-47B1-A9AE-09481EB2BA17}" srcOrd="0" destOrd="0" parTransId="{28F24C71-EDE8-4F82-9C39-597E2A7EE56E}" sibTransId="{A90D6FA9-ADDA-4E75-A284-973E0C54DAC4}"/>
    <dgm:cxn modelId="{46E02C4F-1357-4D7C-AF0A-895AB9237EAF}" srcId="{F5C7A8AD-64E0-48DE-B204-49D3190283C1}" destId="{6BD19FF8-F48B-474F-B53D-61CACAB3FEA6}" srcOrd="1" destOrd="0" parTransId="{6CB8EA1B-B5A5-4C85-867F-C945C355F89E}" sibTransId="{D2EDC8B6-5E5E-44FF-93EC-E821AC5B51CD}"/>
    <dgm:cxn modelId="{64DF3A5B-2D59-4F9E-850A-1A5DDD21BF39}" type="presOf" srcId="{2E095B4C-5245-489C-BDE4-6D09711E771F}" destId="{32956288-0D78-4B32-A4AD-E07829AE36A0}" srcOrd="0" destOrd="0" presId="urn:microsoft.com/office/officeart/2018/2/layout/IconVerticalSolidList"/>
    <dgm:cxn modelId="{CA745070-4E1F-44A0-85A8-1D216432108E}" srcId="{F5C7A8AD-64E0-48DE-B204-49D3190283C1}" destId="{2E095B4C-5245-489C-BDE4-6D09711E771F}" srcOrd="4" destOrd="0" parTransId="{77E70D43-A602-47B7-9E0C-3F2E29379859}" sibTransId="{4071A2E5-1128-4E3E-9C76-7A88F9B4BAFA}"/>
    <dgm:cxn modelId="{39A1818D-EB82-4918-9D28-5590BFDD494A}" srcId="{F5C7A8AD-64E0-48DE-B204-49D3190283C1}" destId="{85429B80-9A82-4DFF-80B9-F652425BF022}" srcOrd="3" destOrd="0" parTransId="{1D720AA6-901A-49D1-BFBC-F76C665CE641}" sibTransId="{14BA4D45-7CA2-4168-917B-28A787BD931B}"/>
    <dgm:cxn modelId="{906967A1-B52D-4A51-9114-A89275CFE5A0}" type="presOf" srcId="{85429B80-9A82-4DFF-80B9-F652425BF022}" destId="{A5B59B60-6808-40B8-82D9-DC72AAF9A990}" srcOrd="0" destOrd="0" presId="urn:microsoft.com/office/officeart/2018/2/layout/IconVerticalSolidList"/>
    <dgm:cxn modelId="{A0694BA8-4E18-4C37-AA3F-7CD73A39D0BC}" type="presOf" srcId="{84134B32-8A48-4E97-92DA-F080C9E24D06}" destId="{4CF63E0D-C31C-447C-90A0-099A5640E8E5}" srcOrd="0" destOrd="0" presId="urn:microsoft.com/office/officeart/2018/2/layout/IconVerticalSolidList"/>
    <dgm:cxn modelId="{5A856AB2-F43C-496E-B501-9A25BA1A2898}" type="presOf" srcId="{F5C7A8AD-64E0-48DE-B204-49D3190283C1}" destId="{C6F2FE4B-1EF7-4000-A8D7-9951CD44ACAA}" srcOrd="0" destOrd="0" presId="urn:microsoft.com/office/officeart/2018/2/layout/IconVerticalSolidList"/>
    <dgm:cxn modelId="{A1069FB8-F96B-45CB-ADBA-FCA079852DA7}" type="presOf" srcId="{6BD19FF8-F48B-474F-B53D-61CACAB3FEA6}" destId="{9EF75528-1796-4831-84DD-49AE484EE343}" srcOrd="0" destOrd="0" presId="urn:microsoft.com/office/officeart/2018/2/layout/IconVerticalSolidList"/>
    <dgm:cxn modelId="{DBD012BD-AAD5-4719-B1C2-5A5425CC83F4}" srcId="{F5C7A8AD-64E0-48DE-B204-49D3190283C1}" destId="{84134B32-8A48-4E97-92DA-F080C9E24D06}" srcOrd="2" destOrd="0" parTransId="{5E61A818-6FC4-4E25-A4A5-E4BF2F759786}" sibTransId="{C8C43C59-38C1-409D-B64C-964AA1A56D3F}"/>
    <dgm:cxn modelId="{5DB6F1ED-1C2E-4DC5-AB51-64EBAFFAA88C}" type="presOf" srcId="{33B6B734-0CA4-47B1-A9AE-09481EB2BA17}" destId="{24EA7CAC-5066-4120-8051-3902745EE1D0}" srcOrd="0" destOrd="0" presId="urn:microsoft.com/office/officeart/2018/2/layout/IconVerticalSolidList"/>
    <dgm:cxn modelId="{FB55544C-623B-4577-8CA5-3CCECC87A541}" type="presParOf" srcId="{C6F2FE4B-1EF7-4000-A8D7-9951CD44ACAA}" destId="{FAC04435-06DC-4E1B-B6BE-C10D4421133E}" srcOrd="0" destOrd="0" presId="urn:microsoft.com/office/officeart/2018/2/layout/IconVerticalSolidList"/>
    <dgm:cxn modelId="{5341A67E-010C-4FC0-BF7D-E57965F66AB2}" type="presParOf" srcId="{FAC04435-06DC-4E1B-B6BE-C10D4421133E}" destId="{6E89F492-73DD-4D58-8B6E-BF37779BF688}" srcOrd="0" destOrd="0" presId="urn:microsoft.com/office/officeart/2018/2/layout/IconVerticalSolidList"/>
    <dgm:cxn modelId="{EA6C1829-A331-4194-A97B-88ECF72BD7C0}" type="presParOf" srcId="{FAC04435-06DC-4E1B-B6BE-C10D4421133E}" destId="{841AFB48-9F16-44CB-AA59-F4108DADC4BB}" srcOrd="1" destOrd="0" presId="urn:microsoft.com/office/officeart/2018/2/layout/IconVerticalSolidList"/>
    <dgm:cxn modelId="{315C98B2-016C-4A3B-AABA-4F585F86BEB6}" type="presParOf" srcId="{FAC04435-06DC-4E1B-B6BE-C10D4421133E}" destId="{CF8A3930-7A18-46FB-9A31-ADA11C37F892}" srcOrd="2" destOrd="0" presId="urn:microsoft.com/office/officeart/2018/2/layout/IconVerticalSolidList"/>
    <dgm:cxn modelId="{3790723A-06B9-447C-9308-8A5E3B13F1BF}" type="presParOf" srcId="{FAC04435-06DC-4E1B-B6BE-C10D4421133E}" destId="{24EA7CAC-5066-4120-8051-3902745EE1D0}" srcOrd="3" destOrd="0" presId="urn:microsoft.com/office/officeart/2018/2/layout/IconVerticalSolidList"/>
    <dgm:cxn modelId="{B9912D51-7B3C-4E90-AA04-FE2F8537A492}" type="presParOf" srcId="{C6F2FE4B-1EF7-4000-A8D7-9951CD44ACAA}" destId="{C6F8ED3F-CDB1-4A64-A4B5-E9CA408D61D1}" srcOrd="1" destOrd="0" presId="urn:microsoft.com/office/officeart/2018/2/layout/IconVerticalSolidList"/>
    <dgm:cxn modelId="{7617ADC8-E8FC-4B69-8EB3-EC89F32BCFBA}" type="presParOf" srcId="{C6F2FE4B-1EF7-4000-A8D7-9951CD44ACAA}" destId="{E2D9744B-7CB7-4C97-A955-9855B5B5531E}" srcOrd="2" destOrd="0" presId="urn:microsoft.com/office/officeart/2018/2/layout/IconVerticalSolidList"/>
    <dgm:cxn modelId="{47BE712F-2AD8-4D83-AB8E-C83623667BBF}" type="presParOf" srcId="{E2D9744B-7CB7-4C97-A955-9855B5B5531E}" destId="{4EB211D7-01F1-4D22-9281-773669DDEDEA}" srcOrd="0" destOrd="0" presId="urn:microsoft.com/office/officeart/2018/2/layout/IconVerticalSolidList"/>
    <dgm:cxn modelId="{B2694D24-DC21-45C6-9460-44EB0F536606}" type="presParOf" srcId="{E2D9744B-7CB7-4C97-A955-9855B5B5531E}" destId="{700C9845-96BA-42E4-91A9-D044F0AF1AC8}" srcOrd="1" destOrd="0" presId="urn:microsoft.com/office/officeart/2018/2/layout/IconVerticalSolidList"/>
    <dgm:cxn modelId="{41203E65-8460-40FE-9CCC-D72FDFA0B968}" type="presParOf" srcId="{E2D9744B-7CB7-4C97-A955-9855B5B5531E}" destId="{96AE6560-2E5E-47FB-A5D8-BD01400E59A1}" srcOrd="2" destOrd="0" presId="urn:microsoft.com/office/officeart/2018/2/layout/IconVerticalSolidList"/>
    <dgm:cxn modelId="{7033AABA-D626-4581-A514-EF4D8F3F4A78}" type="presParOf" srcId="{E2D9744B-7CB7-4C97-A955-9855B5B5531E}" destId="{9EF75528-1796-4831-84DD-49AE484EE343}" srcOrd="3" destOrd="0" presId="urn:microsoft.com/office/officeart/2018/2/layout/IconVerticalSolidList"/>
    <dgm:cxn modelId="{BFD1478D-25E7-4E22-BC56-2E1222E14BB0}" type="presParOf" srcId="{C6F2FE4B-1EF7-4000-A8D7-9951CD44ACAA}" destId="{6531D058-0E7C-4D12-88B7-D8A6EDD6CCCE}" srcOrd="3" destOrd="0" presId="urn:microsoft.com/office/officeart/2018/2/layout/IconVerticalSolidList"/>
    <dgm:cxn modelId="{D7283ED0-7662-44C1-8F69-C220ED3EE60D}" type="presParOf" srcId="{C6F2FE4B-1EF7-4000-A8D7-9951CD44ACAA}" destId="{215A0171-AA72-4BC5-A975-2D7CED6B992D}" srcOrd="4" destOrd="0" presId="urn:microsoft.com/office/officeart/2018/2/layout/IconVerticalSolidList"/>
    <dgm:cxn modelId="{9CAFB7E8-3ED9-4BA7-A0F4-D21BEDB828A7}" type="presParOf" srcId="{215A0171-AA72-4BC5-A975-2D7CED6B992D}" destId="{D4233A0B-2F52-4FE9-83E3-85F2323E8717}" srcOrd="0" destOrd="0" presId="urn:microsoft.com/office/officeart/2018/2/layout/IconVerticalSolidList"/>
    <dgm:cxn modelId="{CB84230F-C4A7-43E4-8AD6-30A411B22B06}" type="presParOf" srcId="{215A0171-AA72-4BC5-A975-2D7CED6B992D}" destId="{E1C0122A-01EA-4B28-84F0-4380CEE6F27D}" srcOrd="1" destOrd="0" presId="urn:microsoft.com/office/officeart/2018/2/layout/IconVerticalSolidList"/>
    <dgm:cxn modelId="{60B63344-1E1E-4C0D-AABD-FC160858E2CC}" type="presParOf" srcId="{215A0171-AA72-4BC5-A975-2D7CED6B992D}" destId="{E80FFC4C-15E5-454A-952F-A7EE41C6DA88}" srcOrd="2" destOrd="0" presId="urn:microsoft.com/office/officeart/2018/2/layout/IconVerticalSolidList"/>
    <dgm:cxn modelId="{8F3B7386-658B-48C5-BE0E-6F8EF4F08E62}" type="presParOf" srcId="{215A0171-AA72-4BC5-A975-2D7CED6B992D}" destId="{4CF63E0D-C31C-447C-90A0-099A5640E8E5}" srcOrd="3" destOrd="0" presId="urn:microsoft.com/office/officeart/2018/2/layout/IconVerticalSolidList"/>
    <dgm:cxn modelId="{D6E14551-A056-4C77-832A-03AAC7826F22}" type="presParOf" srcId="{C6F2FE4B-1EF7-4000-A8D7-9951CD44ACAA}" destId="{98153256-421C-4575-AB01-3CF92F13FC9C}" srcOrd="5" destOrd="0" presId="urn:microsoft.com/office/officeart/2018/2/layout/IconVerticalSolidList"/>
    <dgm:cxn modelId="{351C13C5-FFE0-4D4F-B3F1-AE0372A3146B}" type="presParOf" srcId="{C6F2FE4B-1EF7-4000-A8D7-9951CD44ACAA}" destId="{1C0F480E-D6E2-44E5-AB17-FEC28E4F3986}" srcOrd="6" destOrd="0" presId="urn:microsoft.com/office/officeart/2018/2/layout/IconVerticalSolidList"/>
    <dgm:cxn modelId="{F23F21E4-9A70-49F7-98A6-68DB124F3237}" type="presParOf" srcId="{1C0F480E-D6E2-44E5-AB17-FEC28E4F3986}" destId="{1910C264-1340-4E48-83D1-8F638691336B}" srcOrd="0" destOrd="0" presId="urn:microsoft.com/office/officeart/2018/2/layout/IconVerticalSolidList"/>
    <dgm:cxn modelId="{09B173D0-ABF9-4F07-9764-2FCB547E95F2}" type="presParOf" srcId="{1C0F480E-D6E2-44E5-AB17-FEC28E4F3986}" destId="{EEDAC3A1-A2D6-459B-B3B5-3F2EB76E7F56}" srcOrd="1" destOrd="0" presId="urn:microsoft.com/office/officeart/2018/2/layout/IconVerticalSolidList"/>
    <dgm:cxn modelId="{98C8F951-749B-47F4-B70F-D5B90C5ACDA5}" type="presParOf" srcId="{1C0F480E-D6E2-44E5-AB17-FEC28E4F3986}" destId="{191280E7-E872-4496-8BE9-3C12CDDB64D1}" srcOrd="2" destOrd="0" presId="urn:microsoft.com/office/officeart/2018/2/layout/IconVerticalSolidList"/>
    <dgm:cxn modelId="{E81BC0D0-45B0-4ED1-BA69-01711B064AEB}" type="presParOf" srcId="{1C0F480E-D6E2-44E5-AB17-FEC28E4F3986}" destId="{A5B59B60-6808-40B8-82D9-DC72AAF9A990}" srcOrd="3" destOrd="0" presId="urn:microsoft.com/office/officeart/2018/2/layout/IconVerticalSolidList"/>
    <dgm:cxn modelId="{81BD5DB7-BA34-41F2-9821-3D245F619687}" type="presParOf" srcId="{C6F2FE4B-1EF7-4000-A8D7-9951CD44ACAA}" destId="{C4D0DED9-598B-4D98-9D73-2B3AE6522F18}" srcOrd="7" destOrd="0" presId="urn:microsoft.com/office/officeart/2018/2/layout/IconVerticalSolidList"/>
    <dgm:cxn modelId="{1AA163D0-C608-4799-9932-5A29C47601FE}" type="presParOf" srcId="{C6F2FE4B-1EF7-4000-A8D7-9951CD44ACAA}" destId="{3EA6CE5A-52B3-483C-8FD6-6A629F961D7C}" srcOrd="8" destOrd="0" presId="urn:microsoft.com/office/officeart/2018/2/layout/IconVerticalSolidList"/>
    <dgm:cxn modelId="{BDE342F4-A9CB-44CA-8DAA-544AAC352C60}" type="presParOf" srcId="{3EA6CE5A-52B3-483C-8FD6-6A629F961D7C}" destId="{76F85C00-F714-47C7-BC7B-686A96A08EA8}" srcOrd="0" destOrd="0" presId="urn:microsoft.com/office/officeart/2018/2/layout/IconVerticalSolidList"/>
    <dgm:cxn modelId="{793B0AFB-B748-45B3-AB0A-D6768A2816AC}" type="presParOf" srcId="{3EA6CE5A-52B3-483C-8FD6-6A629F961D7C}" destId="{562DD596-71BE-49E7-B43A-AC8C40152578}" srcOrd="1" destOrd="0" presId="urn:microsoft.com/office/officeart/2018/2/layout/IconVerticalSolidList"/>
    <dgm:cxn modelId="{92B3DCC0-C6EF-467F-814B-422B448DF4D1}" type="presParOf" srcId="{3EA6CE5A-52B3-483C-8FD6-6A629F961D7C}" destId="{A61E6BE8-EFED-40D8-B5B4-B5D6E7F65355}" srcOrd="2" destOrd="0" presId="urn:microsoft.com/office/officeart/2018/2/layout/IconVerticalSolidList"/>
    <dgm:cxn modelId="{A06455D0-3F51-42C7-9690-118E29C495C6}" type="presParOf" srcId="{3EA6CE5A-52B3-483C-8FD6-6A629F961D7C}" destId="{32956288-0D78-4B32-A4AD-E07829AE36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F8E043-26F5-4A09-9AA4-3BD57B7054A4}"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0C59F787-5E38-4B0E-A4DA-8B215A4C4F4D}">
      <dgm:prSet/>
      <dgm:spPr/>
      <dgm:t>
        <a:bodyPr/>
        <a:lstStyle/>
        <a:p>
          <a:r>
            <a:rPr lang="fr-FR"/>
            <a:t>Programme hébergé par Github, lien Github : </a:t>
          </a:r>
          <a:r>
            <a:rPr lang="fr-FR" u="sng">
              <a:hlinkClick xmlns:r="http://schemas.openxmlformats.org/officeDocument/2006/relationships" r:id="rId1"/>
            </a:rPr>
            <a:t>https://github.com/Maximedu13/Help-MacGyver-to-escape-from-the-Red-Keep-</a:t>
          </a:r>
          <a:endParaRPr lang="en-US"/>
        </a:p>
      </dgm:t>
    </dgm:pt>
    <dgm:pt modelId="{4A6A7203-C745-4EC4-AE57-E08F8388C228}" type="parTrans" cxnId="{2350C6D9-F660-46DF-8826-0024EA3CA679}">
      <dgm:prSet/>
      <dgm:spPr/>
      <dgm:t>
        <a:bodyPr/>
        <a:lstStyle/>
        <a:p>
          <a:endParaRPr lang="en-US"/>
        </a:p>
      </dgm:t>
    </dgm:pt>
    <dgm:pt modelId="{79BFB102-4FCE-41CF-B51E-DFF31906DF0D}" type="sibTrans" cxnId="{2350C6D9-F660-46DF-8826-0024EA3CA679}">
      <dgm:prSet/>
      <dgm:spPr/>
      <dgm:t>
        <a:bodyPr/>
        <a:lstStyle/>
        <a:p>
          <a:endParaRPr lang="en-US"/>
        </a:p>
      </dgm:t>
    </dgm:pt>
    <dgm:pt modelId="{56154189-B6E2-416A-8BF3-6F4825607A9C}">
      <dgm:prSet/>
      <dgm:spPr/>
      <dgm:t>
        <a:bodyPr/>
        <a:lstStyle/>
        <a:p>
          <a:r>
            <a:rPr lang="fr-FR"/>
            <a:t>Jeu codé en python avec le module pygame 1.9.4 sous Atom 1.32.2</a:t>
          </a:r>
          <a:endParaRPr lang="en-US"/>
        </a:p>
      </dgm:t>
    </dgm:pt>
    <dgm:pt modelId="{834B54C2-8312-4959-A4DC-B4139083FEA9}" type="parTrans" cxnId="{D5EFF75E-8C45-4E6D-8621-7C1E3C648E9C}">
      <dgm:prSet/>
      <dgm:spPr/>
      <dgm:t>
        <a:bodyPr/>
        <a:lstStyle/>
        <a:p>
          <a:endParaRPr lang="en-US"/>
        </a:p>
      </dgm:t>
    </dgm:pt>
    <dgm:pt modelId="{EAD939EC-C45C-404F-BFBD-7C3720E12775}" type="sibTrans" cxnId="{D5EFF75E-8C45-4E6D-8621-7C1E3C648E9C}">
      <dgm:prSet/>
      <dgm:spPr/>
      <dgm:t>
        <a:bodyPr/>
        <a:lstStyle/>
        <a:p>
          <a:endParaRPr lang="en-US"/>
        </a:p>
      </dgm:t>
    </dgm:pt>
    <dgm:pt modelId="{FC53CE88-4983-4745-A41E-717B99997546}">
      <dgm:prSet/>
      <dgm:spPr/>
      <dgm:t>
        <a:bodyPr/>
        <a:lstStyle/>
        <a:p>
          <a:r>
            <a:rPr lang="fr-FR"/>
            <a:t>- Emprisonné par la reine Cersei Lannister, MacGyver doit s’échapper du Donjon Rouge en réussissant à collecter 3 objets : </a:t>
          </a:r>
          <a:endParaRPr lang="en-US"/>
        </a:p>
      </dgm:t>
    </dgm:pt>
    <dgm:pt modelId="{CA127E9E-E70E-4DE6-80F8-1DC2E23ADAF1}" type="parTrans" cxnId="{122B3E3E-019B-4AC1-BE5E-582CD07E79B9}">
      <dgm:prSet/>
      <dgm:spPr/>
      <dgm:t>
        <a:bodyPr/>
        <a:lstStyle/>
        <a:p>
          <a:endParaRPr lang="en-US"/>
        </a:p>
      </dgm:t>
    </dgm:pt>
    <dgm:pt modelId="{F19E6F4E-F456-4AB0-B377-D2ECA47C329F}" type="sibTrans" cxnId="{122B3E3E-019B-4AC1-BE5E-582CD07E79B9}">
      <dgm:prSet/>
      <dgm:spPr/>
      <dgm:t>
        <a:bodyPr/>
        <a:lstStyle/>
        <a:p>
          <a:endParaRPr lang="en-US"/>
        </a:p>
      </dgm:t>
    </dgm:pt>
    <dgm:pt modelId="{BCACC9D0-5103-4FC1-84F8-76322AE7C02F}">
      <dgm:prSet/>
      <dgm:spPr/>
      <dgm:t>
        <a:bodyPr/>
        <a:lstStyle/>
        <a:p>
          <a:r>
            <a:rPr lang="fr-FR"/>
            <a:t>une aiguille</a:t>
          </a:r>
          <a:endParaRPr lang="en-US"/>
        </a:p>
      </dgm:t>
    </dgm:pt>
    <dgm:pt modelId="{51263056-4314-47D9-8C41-BC6A32E8E928}" type="parTrans" cxnId="{6B3FED32-7542-4EC0-ADCB-F594FDECB781}">
      <dgm:prSet/>
      <dgm:spPr/>
      <dgm:t>
        <a:bodyPr/>
        <a:lstStyle/>
        <a:p>
          <a:endParaRPr lang="en-US"/>
        </a:p>
      </dgm:t>
    </dgm:pt>
    <dgm:pt modelId="{31268860-3F46-4D15-BC8D-5FC10298F036}" type="sibTrans" cxnId="{6B3FED32-7542-4EC0-ADCB-F594FDECB781}">
      <dgm:prSet/>
      <dgm:spPr/>
      <dgm:t>
        <a:bodyPr/>
        <a:lstStyle/>
        <a:p>
          <a:endParaRPr lang="en-US"/>
        </a:p>
      </dgm:t>
    </dgm:pt>
    <dgm:pt modelId="{496853E5-4205-4D12-A553-121390AD3612}">
      <dgm:prSet/>
      <dgm:spPr/>
      <dgm:t>
        <a:bodyPr/>
        <a:lstStyle/>
        <a:p>
          <a:r>
            <a:rPr lang="fr-FR"/>
            <a:t>de l’éther</a:t>
          </a:r>
          <a:endParaRPr lang="en-US"/>
        </a:p>
      </dgm:t>
    </dgm:pt>
    <dgm:pt modelId="{C69E8896-7FD0-4B1D-8D3B-5AF7B01259E5}" type="parTrans" cxnId="{11E8DB00-1980-4CF6-940A-B80FFD3E6723}">
      <dgm:prSet/>
      <dgm:spPr/>
      <dgm:t>
        <a:bodyPr/>
        <a:lstStyle/>
        <a:p>
          <a:endParaRPr lang="en-US"/>
        </a:p>
      </dgm:t>
    </dgm:pt>
    <dgm:pt modelId="{615BEC53-E7DF-4EE0-8612-FEF2AEDC449A}" type="sibTrans" cxnId="{11E8DB00-1980-4CF6-940A-B80FFD3E6723}">
      <dgm:prSet/>
      <dgm:spPr/>
      <dgm:t>
        <a:bodyPr/>
        <a:lstStyle/>
        <a:p>
          <a:endParaRPr lang="en-US"/>
        </a:p>
      </dgm:t>
    </dgm:pt>
    <dgm:pt modelId="{0B1E6652-F1E4-45C3-9CFD-403E0C36EFD3}">
      <dgm:prSet/>
      <dgm:spPr/>
      <dgm:t>
        <a:bodyPr/>
        <a:lstStyle/>
        <a:p>
          <a:r>
            <a:rPr lang="fr-FR"/>
            <a:t>un tube en plastique</a:t>
          </a:r>
          <a:endParaRPr lang="en-US"/>
        </a:p>
      </dgm:t>
    </dgm:pt>
    <dgm:pt modelId="{9256F859-E8AD-45D8-B461-6A840C98585A}" type="parTrans" cxnId="{E3F63CE0-AF78-46D0-9C01-A343A76CF4B5}">
      <dgm:prSet/>
      <dgm:spPr/>
      <dgm:t>
        <a:bodyPr/>
        <a:lstStyle/>
        <a:p>
          <a:endParaRPr lang="en-US"/>
        </a:p>
      </dgm:t>
    </dgm:pt>
    <dgm:pt modelId="{06BF32DE-367D-4FD1-A533-30DC72EE00E3}" type="sibTrans" cxnId="{E3F63CE0-AF78-46D0-9C01-A343A76CF4B5}">
      <dgm:prSet/>
      <dgm:spPr/>
      <dgm:t>
        <a:bodyPr/>
        <a:lstStyle/>
        <a:p>
          <a:endParaRPr lang="en-US"/>
        </a:p>
      </dgm:t>
    </dgm:pt>
    <dgm:pt modelId="{320E1A75-381B-49EF-964A-559ACBCA5378}">
      <dgm:prSet/>
      <dgm:spPr/>
      <dgm:t>
        <a:bodyPr/>
        <a:lstStyle/>
        <a:p>
          <a:r>
            <a:rPr lang="fr-FR"/>
            <a:t>Ceux-ci permettront la fabrication d’une seringue, visant à endormir la gardienne. Il doit se présenter à celle-ci avec ces 3 objets. Dans le cas contraire, il reste emprisonné et meurt. </a:t>
          </a:r>
          <a:endParaRPr lang="en-US"/>
        </a:p>
      </dgm:t>
    </dgm:pt>
    <dgm:pt modelId="{DB400372-731E-435B-B3DE-59AD28E47E70}" type="parTrans" cxnId="{0E281D92-8E69-43E0-BDF3-CE7B604B5223}">
      <dgm:prSet/>
      <dgm:spPr/>
      <dgm:t>
        <a:bodyPr/>
        <a:lstStyle/>
        <a:p>
          <a:endParaRPr lang="en-US"/>
        </a:p>
      </dgm:t>
    </dgm:pt>
    <dgm:pt modelId="{21195ECA-2D73-42B5-A0E7-AAA11565E4E8}" type="sibTrans" cxnId="{0E281D92-8E69-43E0-BDF3-CE7B604B5223}">
      <dgm:prSet/>
      <dgm:spPr/>
      <dgm:t>
        <a:bodyPr/>
        <a:lstStyle/>
        <a:p>
          <a:endParaRPr lang="en-US"/>
        </a:p>
      </dgm:t>
    </dgm:pt>
    <dgm:pt modelId="{CE29B87C-FA0A-4D7F-B182-E8F831C7ECC6}" type="pres">
      <dgm:prSet presAssocID="{E0F8E043-26F5-4A09-9AA4-3BD57B7054A4}" presName="root" presStyleCnt="0">
        <dgm:presLayoutVars>
          <dgm:dir/>
          <dgm:resizeHandles val="exact"/>
        </dgm:presLayoutVars>
      </dgm:prSet>
      <dgm:spPr/>
    </dgm:pt>
    <dgm:pt modelId="{3EB8649D-F3B9-456F-8001-3D4A6F16EFCA}" type="pres">
      <dgm:prSet presAssocID="{0C59F787-5E38-4B0E-A4DA-8B215A4C4F4D}" presName="compNode" presStyleCnt="0"/>
      <dgm:spPr/>
    </dgm:pt>
    <dgm:pt modelId="{579C85D4-C94B-41AA-A87E-1C7CF80DA639}" type="pres">
      <dgm:prSet presAssocID="{0C59F787-5E38-4B0E-A4DA-8B215A4C4F4D}" presName="bgRect" presStyleLbl="bgShp" presStyleIdx="0" presStyleCnt="4"/>
      <dgm:spPr/>
    </dgm:pt>
    <dgm:pt modelId="{A9588628-89ED-47B9-BED2-FCB6B36C9336}" type="pres">
      <dgm:prSet presAssocID="{0C59F787-5E38-4B0E-A4DA-8B215A4C4F4D}"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ownload from cloud"/>
        </a:ext>
      </dgm:extLst>
    </dgm:pt>
    <dgm:pt modelId="{76497CAE-9F30-48E2-BAE3-098285E3442B}" type="pres">
      <dgm:prSet presAssocID="{0C59F787-5E38-4B0E-A4DA-8B215A4C4F4D}" presName="spaceRect" presStyleCnt="0"/>
      <dgm:spPr/>
    </dgm:pt>
    <dgm:pt modelId="{7A9D0944-62A0-446F-88FE-CA1D5F12A81F}" type="pres">
      <dgm:prSet presAssocID="{0C59F787-5E38-4B0E-A4DA-8B215A4C4F4D}" presName="parTx" presStyleLbl="revTx" presStyleIdx="0" presStyleCnt="5">
        <dgm:presLayoutVars>
          <dgm:chMax val="0"/>
          <dgm:chPref val="0"/>
        </dgm:presLayoutVars>
      </dgm:prSet>
      <dgm:spPr/>
    </dgm:pt>
    <dgm:pt modelId="{4D9CC7A5-2F45-49F6-8522-05EE1FFF311C}" type="pres">
      <dgm:prSet presAssocID="{79BFB102-4FCE-41CF-B51E-DFF31906DF0D}" presName="sibTrans" presStyleCnt="0"/>
      <dgm:spPr/>
    </dgm:pt>
    <dgm:pt modelId="{0DAC9FE8-4161-4412-B027-CD3D3F5858FE}" type="pres">
      <dgm:prSet presAssocID="{56154189-B6E2-416A-8BF3-6F4825607A9C}" presName="compNode" presStyleCnt="0"/>
      <dgm:spPr/>
    </dgm:pt>
    <dgm:pt modelId="{EC93329C-BE6E-45D7-BF21-8FB27EC6287E}" type="pres">
      <dgm:prSet presAssocID="{56154189-B6E2-416A-8BF3-6F4825607A9C}" presName="bgRect" presStyleLbl="bgShp" presStyleIdx="1" presStyleCnt="4"/>
      <dgm:spPr/>
    </dgm:pt>
    <dgm:pt modelId="{B74DC2A4-D34D-4C26-8FD8-21D4252A53FD}" type="pres">
      <dgm:prSet presAssocID="{56154189-B6E2-416A-8BF3-6F4825607A9C}"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Game controller"/>
        </a:ext>
      </dgm:extLst>
    </dgm:pt>
    <dgm:pt modelId="{D6E7E4A7-7279-41BC-A5D5-2832BB873BE0}" type="pres">
      <dgm:prSet presAssocID="{56154189-B6E2-416A-8BF3-6F4825607A9C}" presName="spaceRect" presStyleCnt="0"/>
      <dgm:spPr/>
    </dgm:pt>
    <dgm:pt modelId="{BF5DCE16-AA4F-4EF3-8D3F-76B69DD75378}" type="pres">
      <dgm:prSet presAssocID="{56154189-B6E2-416A-8BF3-6F4825607A9C}" presName="parTx" presStyleLbl="revTx" presStyleIdx="1" presStyleCnt="5">
        <dgm:presLayoutVars>
          <dgm:chMax val="0"/>
          <dgm:chPref val="0"/>
        </dgm:presLayoutVars>
      </dgm:prSet>
      <dgm:spPr/>
    </dgm:pt>
    <dgm:pt modelId="{39C47677-244D-4DC3-8E69-770C0F2A2ECF}" type="pres">
      <dgm:prSet presAssocID="{EAD939EC-C45C-404F-BFBD-7C3720E12775}" presName="sibTrans" presStyleCnt="0"/>
      <dgm:spPr/>
    </dgm:pt>
    <dgm:pt modelId="{3A17B1F6-5B89-4FA5-8667-FD8A209941BF}" type="pres">
      <dgm:prSet presAssocID="{FC53CE88-4983-4745-A41E-717B99997546}" presName="compNode" presStyleCnt="0"/>
      <dgm:spPr/>
    </dgm:pt>
    <dgm:pt modelId="{04BB0EA0-DA1D-4A69-92C2-BD5CB55BB466}" type="pres">
      <dgm:prSet presAssocID="{FC53CE88-4983-4745-A41E-717B99997546}" presName="bgRect" presStyleLbl="bgShp" presStyleIdx="2" presStyleCnt="4"/>
      <dgm:spPr/>
    </dgm:pt>
    <dgm:pt modelId="{C38EA11B-2764-4B93-8259-18FCD220FE39}" type="pres">
      <dgm:prSet presAssocID="{FC53CE88-4983-4745-A41E-717B99997546}"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heckmark"/>
        </a:ext>
      </dgm:extLst>
    </dgm:pt>
    <dgm:pt modelId="{B272392F-5EFD-4767-8C54-1B9BFE8FB60B}" type="pres">
      <dgm:prSet presAssocID="{FC53CE88-4983-4745-A41E-717B99997546}" presName="spaceRect" presStyleCnt="0"/>
      <dgm:spPr/>
    </dgm:pt>
    <dgm:pt modelId="{3B005157-940B-43CD-8F15-7D41F178F67F}" type="pres">
      <dgm:prSet presAssocID="{FC53CE88-4983-4745-A41E-717B99997546}" presName="parTx" presStyleLbl="revTx" presStyleIdx="2" presStyleCnt="5">
        <dgm:presLayoutVars>
          <dgm:chMax val="0"/>
          <dgm:chPref val="0"/>
        </dgm:presLayoutVars>
      </dgm:prSet>
      <dgm:spPr/>
    </dgm:pt>
    <dgm:pt modelId="{4BF0BB8A-9B60-4C52-9C57-FC80E4F1BACC}" type="pres">
      <dgm:prSet presAssocID="{FC53CE88-4983-4745-A41E-717B99997546}" presName="desTx" presStyleLbl="revTx" presStyleIdx="3" presStyleCnt="5">
        <dgm:presLayoutVars/>
      </dgm:prSet>
      <dgm:spPr/>
    </dgm:pt>
    <dgm:pt modelId="{F4C0093E-168D-4695-BE96-0FAEA4CBE2E0}" type="pres">
      <dgm:prSet presAssocID="{F19E6F4E-F456-4AB0-B377-D2ECA47C329F}" presName="sibTrans" presStyleCnt="0"/>
      <dgm:spPr/>
    </dgm:pt>
    <dgm:pt modelId="{333EC226-F08B-4AF8-B671-6A616650AAA7}" type="pres">
      <dgm:prSet presAssocID="{320E1A75-381B-49EF-964A-559ACBCA5378}" presName="compNode" presStyleCnt="0"/>
      <dgm:spPr/>
    </dgm:pt>
    <dgm:pt modelId="{D5B69256-C404-41E4-BB5B-868FAB8CFD76}" type="pres">
      <dgm:prSet presAssocID="{320E1A75-381B-49EF-964A-559ACBCA5378}" presName="bgRect" presStyleLbl="bgShp" presStyleIdx="3" presStyleCnt="4"/>
      <dgm:spPr/>
    </dgm:pt>
    <dgm:pt modelId="{605D6F1B-3F36-4BBC-9460-C3CDA72B3C6E}" type="pres">
      <dgm:prSet presAssocID="{320E1A75-381B-49EF-964A-559ACBCA5378}"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lose"/>
        </a:ext>
      </dgm:extLst>
    </dgm:pt>
    <dgm:pt modelId="{1F61B7AA-35F3-46F6-AD33-C7D089CF0A5C}" type="pres">
      <dgm:prSet presAssocID="{320E1A75-381B-49EF-964A-559ACBCA5378}" presName="spaceRect" presStyleCnt="0"/>
      <dgm:spPr/>
    </dgm:pt>
    <dgm:pt modelId="{53CA23E4-F55F-4736-8B55-81FF26BBAA7C}" type="pres">
      <dgm:prSet presAssocID="{320E1A75-381B-49EF-964A-559ACBCA5378}" presName="parTx" presStyleLbl="revTx" presStyleIdx="4" presStyleCnt="5">
        <dgm:presLayoutVars>
          <dgm:chMax val="0"/>
          <dgm:chPref val="0"/>
        </dgm:presLayoutVars>
      </dgm:prSet>
      <dgm:spPr/>
    </dgm:pt>
  </dgm:ptLst>
  <dgm:cxnLst>
    <dgm:cxn modelId="{11E8DB00-1980-4CF6-940A-B80FFD3E6723}" srcId="{FC53CE88-4983-4745-A41E-717B99997546}" destId="{496853E5-4205-4D12-A553-121390AD3612}" srcOrd="1" destOrd="0" parTransId="{C69E8896-7FD0-4B1D-8D3B-5AF7B01259E5}" sibTransId="{615BEC53-E7DF-4EE0-8612-FEF2AEDC449A}"/>
    <dgm:cxn modelId="{6B3FED32-7542-4EC0-ADCB-F594FDECB781}" srcId="{FC53CE88-4983-4745-A41E-717B99997546}" destId="{BCACC9D0-5103-4FC1-84F8-76322AE7C02F}" srcOrd="0" destOrd="0" parTransId="{51263056-4314-47D9-8C41-BC6A32E8E928}" sibTransId="{31268860-3F46-4D15-BC8D-5FC10298F036}"/>
    <dgm:cxn modelId="{686E253B-6629-474D-A1BE-F68CAFC02D0D}" type="presOf" srcId="{496853E5-4205-4D12-A553-121390AD3612}" destId="{4BF0BB8A-9B60-4C52-9C57-FC80E4F1BACC}" srcOrd="0" destOrd="1" presId="urn:microsoft.com/office/officeart/2018/2/layout/IconVerticalSolidList"/>
    <dgm:cxn modelId="{6923B93D-4B6E-4A83-9A2C-FAAC6B201B22}" type="presOf" srcId="{0C59F787-5E38-4B0E-A4DA-8B215A4C4F4D}" destId="{7A9D0944-62A0-446F-88FE-CA1D5F12A81F}" srcOrd="0" destOrd="0" presId="urn:microsoft.com/office/officeart/2018/2/layout/IconVerticalSolidList"/>
    <dgm:cxn modelId="{122B3E3E-019B-4AC1-BE5E-582CD07E79B9}" srcId="{E0F8E043-26F5-4A09-9AA4-3BD57B7054A4}" destId="{FC53CE88-4983-4745-A41E-717B99997546}" srcOrd="2" destOrd="0" parTransId="{CA127E9E-E70E-4DE6-80F8-1DC2E23ADAF1}" sibTransId="{F19E6F4E-F456-4AB0-B377-D2ECA47C329F}"/>
    <dgm:cxn modelId="{0A2D834C-899B-41D8-9BEA-CDD0C639BE1F}" type="presOf" srcId="{320E1A75-381B-49EF-964A-559ACBCA5378}" destId="{53CA23E4-F55F-4736-8B55-81FF26BBAA7C}" srcOrd="0" destOrd="0" presId="urn:microsoft.com/office/officeart/2018/2/layout/IconVerticalSolidList"/>
    <dgm:cxn modelId="{D71B9750-D1F8-40FA-931E-89EA4D213D98}" type="presOf" srcId="{FC53CE88-4983-4745-A41E-717B99997546}" destId="{3B005157-940B-43CD-8F15-7D41F178F67F}" srcOrd="0" destOrd="0" presId="urn:microsoft.com/office/officeart/2018/2/layout/IconVerticalSolidList"/>
    <dgm:cxn modelId="{D5EFF75E-8C45-4E6D-8621-7C1E3C648E9C}" srcId="{E0F8E043-26F5-4A09-9AA4-3BD57B7054A4}" destId="{56154189-B6E2-416A-8BF3-6F4825607A9C}" srcOrd="1" destOrd="0" parTransId="{834B54C2-8312-4959-A4DC-B4139083FEA9}" sibTransId="{EAD939EC-C45C-404F-BFBD-7C3720E12775}"/>
    <dgm:cxn modelId="{D58FEF67-1633-43BE-8728-8E6793669174}" type="presOf" srcId="{0B1E6652-F1E4-45C3-9CFD-403E0C36EFD3}" destId="{4BF0BB8A-9B60-4C52-9C57-FC80E4F1BACC}" srcOrd="0" destOrd="2" presId="urn:microsoft.com/office/officeart/2018/2/layout/IconVerticalSolidList"/>
    <dgm:cxn modelId="{CBF91B70-57FF-47E8-B185-C4A6DE8985C4}" type="presOf" srcId="{E0F8E043-26F5-4A09-9AA4-3BD57B7054A4}" destId="{CE29B87C-FA0A-4D7F-B182-E8F831C7ECC6}" srcOrd="0" destOrd="0" presId="urn:microsoft.com/office/officeart/2018/2/layout/IconVerticalSolidList"/>
    <dgm:cxn modelId="{0E281D92-8E69-43E0-BDF3-CE7B604B5223}" srcId="{E0F8E043-26F5-4A09-9AA4-3BD57B7054A4}" destId="{320E1A75-381B-49EF-964A-559ACBCA5378}" srcOrd="3" destOrd="0" parTransId="{DB400372-731E-435B-B3DE-59AD28E47E70}" sibTransId="{21195ECA-2D73-42B5-A0E7-AAA11565E4E8}"/>
    <dgm:cxn modelId="{A46735A3-1FC6-4596-9DF4-AA87ADA9685D}" type="presOf" srcId="{BCACC9D0-5103-4FC1-84F8-76322AE7C02F}" destId="{4BF0BB8A-9B60-4C52-9C57-FC80E4F1BACC}" srcOrd="0" destOrd="0" presId="urn:microsoft.com/office/officeart/2018/2/layout/IconVerticalSolidList"/>
    <dgm:cxn modelId="{E518AEAE-3830-4DD7-BFD1-9CF4DFA67E68}" type="presOf" srcId="{56154189-B6E2-416A-8BF3-6F4825607A9C}" destId="{BF5DCE16-AA4F-4EF3-8D3F-76B69DD75378}" srcOrd="0" destOrd="0" presId="urn:microsoft.com/office/officeart/2018/2/layout/IconVerticalSolidList"/>
    <dgm:cxn modelId="{2350C6D9-F660-46DF-8826-0024EA3CA679}" srcId="{E0F8E043-26F5-4A09-9AA4-3BD57B7054A4}" destId="{0C59F787-5E38-4B0E-A4DA-8B215A4C4F4D}" srcOrd="0" destOrd="0" parTransId="{4A6A7203-C745-4EC4-AE57-E08F8388C228}" sibTransId="{79BFB102-4FCE-41CF-B51E-DFF31906DF0D}"/>
    <dgm:cxn modelId="{E3F63CE0-AF78-46D0-9C01-A343A76CF4B5}" srcId="{FC53CE88-4983-4745-A41E-717B99997546}" destId="{0B1E6652-F1E4-45C3-9CFD-403E0C36EFD3}" srcOrd="2" destOrd="0" parTransId="{9256F859-E8AD-45D8-B461-6A840C98585A}" sibTransId="{06BF32DE-367D-4FD1-A533-30DC72EE00E3}"/>
    <dgm:cxn modelId="{B078443B-F29C-4DF7-AD88-B0297371C5C8}" type="presParOf" srcId="{CE29B87C-FA0A-4D7F-B182-E8F831C7ECC6}" destId="{3EB8649D-F3B9-456F-8001-3D4A6F16EFCA}" srcOrd="0" destOrd="0" presId="urn:microsoft.com/office/officeart/2018/2/layout/IconVerticalSolidList"/>
    <dgm:cxn modelId="{016789A0-8BC2-42A6-9274-A267CA1EB6B6}" type="presParOf" srcId="{3EB8649D-F3B9-456F-8001-3D4A6F16EFCA}" destId="{579C85D4-C94B-41AA-A87E-1C7CF80DA639}" srcOrd="0" destOrd="0" presId="urn:microsoft.com/office/officeart/2018/2/layout/IconVerticalSolidList"/>
    <dgm:cxn modelId="{B5D5E892-19AF-45DC-8102-D25ADCAF4E3B}" type="presParOf" srcId="{3EB8649D-F3B9-456F-8001-3D4A6F16EFCA}" destId="{A9588628-89ED-47B9-BED2-FCB6B36C9336}" srcOrd="1" destOrd="0" presId="urn:microsoft.com/office/officeart/2018/2/layout/IconVerticalSolidList"/>
    <dgm:cxn modelId="{CADADA5B-8411-4191-8976-92C2F38BF73C}" type="presParOf" srcId="{3EB8649D-F3B9-456F-8001-3D4A6F16EFCA}" destId="{76497CAE-9F30-48E2-BAE3-098285E3442B}" srcOrd="2" destOrd="0" presId="urn:microsoft.com/office/officeart/2018/2/layout/IconVerticalSolidList"/>
    <dgm:cxn modelId="{033B83C1-76DF-4FB5-8656-F60D087FEF7F}" type="presParOf" srcId="{3EB8649D-F3B9-456F-8001-3D4A6F16EFCA}" destId="{7A9D0944-62A0-446F-88FE-CA1D5F12A81F}" srcOrd="3" destOrd="0" presId="urn:microsoft.com/office/officeart/2018/2/layout/IconVerticalSolidList"/>
    <dgm:cxn modelId="{D9E2461E-3447-421A-BDBB-D954837575F1}" type="presParOf" srcId="{CE29B87C-FA0A-4D7F-B182-E8F831C7ECC6}" destId="{4D9CC7A5-2F45-49F6-8522-05EE1FFF311C}" srcOrd="1" destOrd="0" presId="urn:microsoft.com/office/officeart/2018/2/layout/IconVerticalSolidList"/>
    <dgm:cxn modelId="{5F51632B-D98E-443D-86CF-81E0DE117921}" type="presParOf" srcId="{CE29B87C-FA0A-4D7F-B182-E8F831C7ECC6}" destId="{0DAC9FE8-4161-4412-B027-CD3D3F5858FE}" srcOrd="2" destOrd="0" presId="urn:microsoft.com/office/officeart/2018/2/layout/IconVerticalSolidList"/>
    <dgm:cxn modelId="{7D899E58-596E-4777-A17A-8E0F07253D61}" type="presParOf" srcId="{0DAC9FE8-4161-4412-B027-CD3D3F5858FE}" destId="{EC93329C-BE6E-45D7-BF21-8FB27EC6287E}" srcOrd="0" destOrd="0" presId="urn:microsoft.com/office/officeart/2018/2/layout/IconVerticalSolidList"/>
    <dgm:cxn modelId="{247D2478-2135-4DFB-914C-5886E33DEA6C}" type="presParOf" srcId="{0DAC9FE8-4161-4412-B027-CD3D3F5858FE}" destId="{B74DC2A4-D34D-4C26-8FD8-21D4252A53FD}" srcOrd="1" destOrd="0" presId="urn:microsoft.com/office/officeart/2018/2/layout/IconVerticalSolidList"/>
    <dgm:cxn modelId="{0E71BEC9-BF93-4832-9275-EF66B8889D83}" type="presParOf" srcId="{0DAC9FE8-4161-4412-B027-CD3D3F5858FE}" destId="{D6E7E4A7-7279-41BC-A5D5-2832BB873BE0}" srcOrd="2" destOrd="0" presId="urn:microsoft.com/office/officeart/2018/2/layout/IconVerticalSolidList"/>
    <dgm:cxn modelId="{EDB95B46-AE52-40F0-A364-46264814FBAB}" type="presParOf" srcId="{0DAC9FE8-4161-4412-B027-CD3D3F5858FE}" destId="{BF5DCE16-AA4F-4EF3-8D3F-76B69DD75378}" srcOrd="3" destOrd="0" presId="urn:microsoft.com/office/officeart/2018/2/layout/IconVerticalSolidList"/>
    <dgm:cxn modelId="{E00B9D0E-B47B-45B0-9FF0-44E712DA3741}" type="presParOf" srcId="{CE29B87C-FA0A-4D7F-B182-E8F831C7ECC6}" destId="{39C47677-244D-4DC3-8E69-770C0F2A2ECF}" srcOrd="3" destOrd="0" presId="urn:microsoft.com/office/officeart/2018/2/layout/IconVerticalSolidList"/>
    <dgm:cxn modelId="{CC5BB209-7938-4D20-A260-1C3158AB6A24}" type="presParOf" srcId="{CE29B87C-FA0A-4D7F-B182-E8F831C7ECC6}" destId="{3A17B1F6-5B89-4FA5-8667-FD8A209941BF}" srcOrd="4" destOrd="0" presId="urn:microsoft.com/office/officeart/2018/2/layout/IconVerticalSolidList"/>
    <dgm:cxn modelId="{9B5F6600-685E-44C2-97E0-3AF7F5484983}" type="presParOf" srcId="{3A17B1F6-5B89-4FA5-8667-FD8A209941BF}" destId="{04BB0EA0-DA1D-4A69-92C2-BD5CB55BB466}" srcOrd="0" destOrd="0" presId="urn:microsoft.com/office/officeart/2018/2/layout/IconVerticalSolidList"/>
    <dgm:cxn modelId="{1DA3FF34-979A-4A6A-8A3B-F32E436B1053}" type="presParOf" srcId="{3A17B1F6-5B89-4FA5-8667-FD8A209941BF}" destId="{C38EA11B-2764-4B93-8259-18FCD220FE39}" srcOrd="1" destOrd="0" presId="urn:microsoft.com/office/officeart/2018/2/layout/IconVerticalSolidList"/>
    <dgm:cxn modelId="{5832EA74-9A90-4F2D-95A2-6EB22A2DDC86}" type="presParOf" srcId="{3A17B1F6-5B89-4FA5-8667-FD8A209941BF}" destId="{B272392F-5EFD-4767-8C54-1B9BFE8FB60B}" srcOrd="2" destOrd="0" presId="urn:microsoft.com/office/officeart/2018/2/layout/IconVerticalSolidList"/>
    <dgm:cxn modelId="{FE440ADE-041B-44BD-A1A6-91800E932203}" type="presParOf" srcId="{3A17B1F6-5B89-4FA5-8667-FD8A209941BF}" destId="{3B005157-940B-43CD-8F15-7D41F178F67F}" srcOrd="3" destOrd="0" presId="urn:microsoft.com/office/officeart/2018/2/layout/IconVerticalSolidList"/>
    <dgm:cxn modelId="{A1DAB39E-1252-40EE-9925-FD736EFC7484}" type="presParOf" srcId="{3A17B1F6-5B89-4FA5-8667-FD8A209941BF}" destId="{4BF0BB8A-9B60-4C52-9C57-FC80E4F1BACC}" srcOrd="4" destOrd="0" presId="urn:microsoft.com/office/officeart/2018/2/layout/IconVerticalSolidList"/>
    <dgm:cxn modelId="{E0700179-4464-465A-A3AE-5F994E1892FD}" type="presParOf" srcId="{CE29B87C-FA0A-4D7F-B182-E8F831C7ECC6}" destId="{F4C0093E-168D-4695-BE96-0FAEA4CBE2E0}" srcOrd="5" destOrd="0" presId="urn:microsoft.com/office/officeart/2018/2/layout/IconVerticalSolidList"/>
    <dgm:cxn modelId="{695E114E-E4BF-4E26-9E33-56928569D558}" type="presParOf" srcId="{CE29B87C-FA0A-4D7F-B182-E8F831C7ECC6}" destId="{333EC226-F08B-4AF8-B671-6A616650AAA7}" srcOrd="6" destOrd="0" presId="urn:microsoft.com/office/officeart/2018/2/layout/IconVerticalSolidList"/>
    <dgm:cxn modelId="{AB4CE905-F4C9-4691-9846-B3FE1F0E499C}" type="presParOf" srcId="{333EC226-F08B-4AF8-B671-6A616650AAA7}" destId="{D5B69256-C404-41E4-BB5B-868FAB8CFD76}" srcOrd="0" destOrd="0" presId="urn:microsoft.com/office/officeart/2018/2/layout/IconVerticalSolidList"/>
    <dgm:cxn modelId="{48736A31-D1EE-453B-BA5E-4FECF265F02A}" type="presParOf" srcId="{333EC226-F08B-4AF8-B671-6A616650AAA7}" destId="{605D6F1B-3F36-4BBC-9460-C3CDA72B3C6E}" srcOrd="1" destOrd="0" presId="urn:microsoft.com/office/officeart/2018/2/layout/IconVerticalSolidList"/>
    <dgm:cxn modelId="{150C5A05-28F1-40B9-8439-827AB94EE612}" type="presParOf" srcId="{333EC226-F08B-4AF8-B671-6A616650AAA7}" destId="{1F61B7AA-35F3-46F6-AD33-C7D089CF0A5C}" srcOrd="2" destOrd="0" presId="urn:microsoft.com/office/officeart/2018/2/layout/IconVerticalSolidList"/>
    <dgm:cxn modelId="{A7642155-28BE-4D4E-AC68-8E0059340F74}" type="presParOf" srcId="{333EC226-F08B-4AF8-B671-6A616650AAA7}" destId="{53CA23E4-F55F-4736-8B55-81FF26BBAA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9F492-73DD-4D58-8B6E-BF37779BF688}">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41AFB48-9F16-44CB-AA59-F4108DADC4B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4EA7CAC-5066-4120-8051-3902745EE1D0}">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Présentation du jeu</a:t>
          </a:r>
          <a:endParaRPr lang="en-US" sz="1900" kern="1200"/>
        </a:p>
      </dsp:txBody>
      <dsp:txXfrm>
        <a:off x="1131174" y="4597"/>
        <a:ext cx="5382429" cy="979371"/>
      </dsp:txXfrm>
    </dsp:sp>
    <dsp:sp modelId="{4EB211D7-01F1-4D22-9281-773669DDEDEA}">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00C9845-96BA-42E4-91A9-D044F0AF1AC8}">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EF75528-1796-4831-84DD-49AE484EE34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Les fichiers</a:t>
          </a:r>
          <a:endParaRPr lang="en-US" sz="1900" kern="1200"/>
        </a:p>
      </dsp:txBody>
      <dsp:txXfrm>
        <a:off x="1131174" y="1228812"/>
        <a:ext cx="5382429" cy="979371"/>
      </dsp:txXfrm>
    </dsp:sp>
    <dsp:sp modelId="{D4233A0B-2F52-4FE9-83E3-85F2323E8717}">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1C0122A-01EA-4B28-84F0-4380CEE6F27D}">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CF63E0D-C31C-447C-90A0-099A5640E8E5}">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Choix des algorithmes</a:t>
          </a:r>
          <a:endParaRPr lang="en-US" sz="1900" kern="1200"/>
        </a:p>
      </dsp:txBody>
      <dsp:txXfrm>
        <a:off x="1131174" y="2453027"/>
        <a:ext cx="5382429" cy="979371"/>
      </dsp:txXfrm>
    </dsp:sp>
    <dsp:sp modelId="{1910C264-1340-4E48-83D1-8F638691336B}">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EDAC3A1-A2D6-459B-B3B5-3F2EB76E7F5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5B59B60-6808-40B8-82D9-DC72AAF9A990}">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Difficultés rencontrées et solutions trouvées. </a:t>
          </a:r>
          <a:endParaRPr lang="en-US" sz="1900" kern="1200"/>
        </a:p>
      </dsp:txBody>
      <dsp:txXfrm>
        <a:off x="1131174" y="3677241"/>
        <a:ext cx="5382429" cy="979371"/>
      </dsp:txXfrm>
    </dsp:sp>
    <dsp:sp modelId="{76F85C00-F714-47C7-BC7B-686A96A08EA8}">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2DD596-71BE-49E7-B43A-AC8C40152578}">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2956288-0D78-4B32-A4AD-E07829AE36A0}">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Améliorations possibles. </a:t>
          </a:r>
          <a:endParaRPr lang="en-US" sz="1900" kern="1200"/>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C85D4-C94B-41AA-A87E-1C7CF80DA639}">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9588628-89ED-47B9-BED2-FCB6B36C933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A9D0944-62A0-446F-88FE-CA1D5F12A81F}">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fr-FR" sz="1700" kern="1200"/>
            <a:t>Programme hébergé par Github, lien Github : </a:t>
          </a:r>
          <a:r>
            <a:rPr lang="fr-FR" sz="1700" u="sng" kern="1200">
              <a:hlinkClick xmlns:r="http://schemas.openxmlformats.org/officeDocument/2006/relationships" r:id="rId3"/>
            </a:rPr>
            <a:t>https://github.com/Maximedu13/Help-MacGyver-to-escape-from-the-Red-Keep-</a:t>
          </a:r>
          <a:endParaRPr lang="en-US" sz="1700" kern="1200"/>
        </a:p>
      </dsp:txBody>
      <dsp:txXfrm>
        <a:off x="1057183" y="1805"/>
        <a:ext cx="9458416" cy="915310"/>
      </dsp:txXfrm>
    </dsp:sp>
    <dsp:sp modelId="{EC93329C-BE6E-45D7-BF21-8FB27EC6287E}">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74DC2A4-D34D-4C26-8FD8-21D4252A53FD}">
      <dsp:nvSpPr>
        <dsp:cNvPr id="0" name=""/>
        <dsp:cNvSpPr/>
      </dsp:nvSpPr>
      <dsp:spPr>
        <a:xfrm>
          <a:off x="276881" y="1351889"/>
          <a:ext cx="503420" cy="50342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F5DCE16-AA4F-4EF3-8D3F-76B69DD75378}">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fr-FR" sz="1700" kern="1200"/>
            <a:t>Jeu codé en python avec le module pygame 1.9.4 sous Atom 1.32.2</a:t>
          </a:r>
          <a:endParaRPr lang="en-US" sz="1700" kern="1200"/>
        </a:p>
      </dsp:txBody>
      <dsp:txXfrm>
        <a:off x="1057183" y="1145944"/>
        <a:ext cx="9458416" cy="915310"/>
      </dsp:txXfrm>
    </dsp:sp>
    <dsp:sp modelId="{04BB0EA0-DA1D-4A69-92C2-BD5CB55BB466}">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38EA11B-2764-4B93-8259-18FCD220FE39}">
      <dsp:nvSpPr>
        <dsp:cNvPr id="0" name=""/>
        <dsp:cNvSpPr/>
      </dsp:nvSpPr>
      <dsp:spPr>
        <a:xfrm>
          <a:off x="276881" y="2496027"/>
          <a:ext cx="503420" cy="50342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B005157-940B-43CD-8F15-7D41F178F67F}">
      <dsp:nvSpPr>
        <dsp:cNvPr id="0" name=""/>
        <dsp:cNvSpPr/>
      </dsp:nvSpPr>
      <dsp:spPr>
        <a:xfrm>
          <a:off x="1057183" y="2290082"/>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fr-FR" sz="1700" kern="1200"/>
            <a:t>- Emprisonné par la reine Cersei Lannister, MacGyver doit s’échapper du Donjon Rouge en réussissant à collecter 3 objets : </a:t>
          </a:r>
          <a:endParaRPr lang="en-US" sz="1700" kern="1200"/>
        </a:p>
      </dsp:txBody>
      <dsp:txXfrm>
        <a:off x="1057183" y="2290082"/>
        <a:ext cx="4732020" cy="915310"/>
      </dsp:txXfrm>
    </dsp:sp>
    <dsp:sp modelId="{4BF0BB8A-9B60-4C52-9C57-FC80E4F1BACC}">
      <dsp:nvSpPr>
        <dsp:cNvPr id="0" name=""/>
        <dsp:cNvSpPr/>
      </dsp:nvSpPr>
      <dsp:spPr>
        <a:xfrm>
          <a:off x="5789203" y="2290082"/>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90000"/>
            </a:lnSpc>
            <a:spcBef>
              <a:spcPct val="0"/>
            </a:spcBef>
            <a:spcAft>
              <a:spcPct val="35000"/>
            </a:spcAft>
            <a:buNone/>
          </a:pPr>
          <a:r>
            <a:rPr lang="fr-FR" sz="1300" kern="1200"/>
            <a:t>une aiguille</a:t>
          </a:r>
          <a:endParaRPr lang="en-US" sz="1300" kern="1200"/>
        </a:p>
        <a:p>
          <a:pPr marL="0" lvl="0" indent="0" algn="l" defTabSz="577850">
            <a:lnSpc>
              <a:spcPct val="90000"/>
            </a:lnSpc>
            <a:spcBef>
              <a:spcPct val="0"/>
            </a:spcBef>
            <a:spcAft>
              <a:spcPct val="35000"/>
            </a:spcAft>
            <a:buNone/>
          </a:pPr>
          <a:r>
            <a:rPr lang="fr-FR" sz="1300" kern="1200"/>
            <a:t>de l’éther</a:t>
          </a:r>
          <a:endParaRPr lang="en-US" sz="1300" kern="1200"/>
        </a:p>
        <a:p>
          <a:pPr marL="0" lvl="0" indent="0" algn="l" defTabSz="577850">
            <a:lnSpc>
              <a:spcPct val="90000"/>
            </a:lnSpc>
            <a:spcBef>
              <a:spcPct val="0"/>
            </a:spcBef>
            <a:spcAft>
              <a:spcPct val="35000"/>
            </a:spcAft>
            <a:buNone/>
          </a:pPr>
          <a:r>
            <a:rPr lang="fr-FR" sz="1300" kern="1200"/>
            <a:t>un tube en plastique</a:t>
          </a:r>
          <a:endParaRPr lang="en-US" sz="1300" kern="1200"/>
        </a:p>
      </dsp:txBody>
      <dsp:txXfrm>
        <a:off x="5789203" y="2290082"/>
        <a:ext cx="4726396" cy="915310"/>
      </dsp:txXfrm>
    </dsp:sp>
    <dsp:sp modelId="{D5B69256-C404-41E4-BB5B-868FAB8CFD76}">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05D6F1B-3F36-4BBC-9460-C3CDA72B3C6E}">
      <dsp:nvSpPr>
        <dsp:cNvPr id="0" name=""/>
        <dsp:cNvSpPr/>
      </dsp:nvSpPr>
      <dsp:spPr>
        <a:xfrm>
          <a:off x="276881" y="3640166"/>
          <a:ext cx="503420" cy="50342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3CA23E4-F55F-4736-8B55-81FF26BBAA7C}">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fr-FR" sz="1700" kern="1200"/>
            <a:t>Ceux-ci permettront la fabrication d’une seringue, visant à endormir la gardienne. Il doit se présenter à celle-ci avec ces 3 objets. Dans le cas contraire, il reste emprisonné et meurt. </a:t>
          </a:r>
          <a:endParaRPr lang="en-US" sz="1700" kern="120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668288-E616-F248-9721-D2E9E66C48F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CBCFF57-30B5-B54A-8CA7-06F6EF482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2BCE8E9-D9C8-8A43-86BB-9769BA0EDF07}"/>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5" name="Espace réservé du pied de page 4">
            <a:extLst>
              <a:ext uri="{FF2B5EF4-FFF2-40B4-BE49-F238E27FC236}">
                <a16:creationId xmlns:a16="http://schemas.microsoft.com/office/drawing/2014/main" id="{841738A0-B60D-CB41-BFA8-5B0935EBD7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88D405-F439-024E-A4F6-190997F829E3}"/>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247281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B5BF61-54B1-4E43-B7CA-457E3B20B1C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294D7EE-9B44-7C4F-9808-33FF7CA7F75D}"/>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D5666625-D4D4-944B-82D3-23FB8C951665}"/>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5" name="Espace réservé du pied de page 4">
            <a:extLst>
              <a:ext uri="{FF2B5EF4-FFF2-40B4-BE49-F238E27FC236}">
                <a16:creationId xmlns:a16="http://schemas.microsoft.com/office/drawing/2014/main" id="{F9D96C2C-D3EB-0046-ADB3-12BD099AD1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2E5BA7C-01D6-A649-B4E2-A32305B6B287}"/>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145568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245CAAF-703B-DF4B-95BB-D0DF90B8EF2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9D2CCA8-60CC-0D48-8995-A5CE518C3419}"/>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18834FCE-ECDF-2A4E-ABA2-930E70ACB801}"/>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5" name="Espace réservé du pied de page 4">
            <a:extLst>
              <a:ext uri="{FF2B5EF4-FFF2-40B4-BE49-F238E27FC236}">
                <a16:creationId xmlns:a16="http://schemas.microsoft.com/office/drawing/2014/main" id="{67588A29-A334-BF46-A7ED-D0CAFDF9A03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72BBDC-B562-B747-AD9F-2C90387F04D2}"/>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389616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442362-E4DA-6F4A-971B-0315B2461C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17EF09C-38BB-984B-8D64-9A922F8522DE}"/>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EE84BBC7-744E-B944-8395-B350444754FB}"/>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5" name="Espace réservé du pied de page 4">
            <a:extLst>
              <a:ext uri="{FF2B5EF4-FFF2-40B4-BE49-F238E27FC236}">
                <a16:creationId xmlns:a16="http://schemas.microsoft.com/office/drawing/2014/main" id="{5EA1FC62-E852-7F4A-AFEB-9778B53D93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93BA5D-9998-934B-A10E-2FA2B88226C3}"/>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366837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61B2C-63A9-6A45-8CB7-58C56CC9D89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FE33EFB-5660-4743-8A15-69978C253C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AF2F2F35-CD16-1B4B-9272-02C9DA8D5DB1}"/>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5" name="Espace réservé du pied de page 4">
            <a:extLst>
              <a:ext uri="{FF2B5EF4-FFF2-40B4-BE49-F238E27FC236}">
                <a16:creationId xmlns:a16="http://schemas.microsoft.com/office/drawing/2014/main" id="{7B6757D9-EA81-4B45-A9C8-0602458CF16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A3AEF7-B423-DD49-BE2E-E031674B390E}"/>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278916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C599B1-BE78-384C-9158-C6DA9672A59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2D930FB-4CC9-8F46-BE25-C7AA13D56289}"/>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D8A758D5-52D7-5549-A327-6F299A35B964}"/>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CFA1AECD-CB62-C648-8DD7-83E53E50384B}"/>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6" name="Espace réservé du pied de page 5">
            <a:extLst>
              <a:ext uri="{FF2B5EF4-FFF2-40B4-BE49-F238E27FC236}">
                <a16:creationId xmlns:a16="http://schemas.microsoft.com/office/drawing/2014/main" id="{4F2E00FA-FFC1-E641-A739-00D2EC3433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0362F2E-FAB5-AB45-84FD-66F024A8251D}"/>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118191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E3663-2C7E-AF4D-B266-2893FA62F83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D9DF7F9-1970-4E40-97B0-86F404664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D17F4B02-69B2-9648-B51C-6B84174B939F}"/>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225F6DA8-3777-8E43-838D-4C80C2556F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2EB4C4E1-B737-A845-ADD1-DF34A9C58A7E}"/>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743E2E44-E9E3-CE46-8BBA-A32D98DE62E1}"/>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8" name="Espace réservé du pied de page 7">
            <a:extLst>
              <a:ext uri="{FF2B5EF4-FFF2-40B4-BE49-F238E27FC236}">
                <a16:creationId xmlns:a16="http://schemas.microsoft.com/office/drawing/2014/main" id="{903EB5C8-BC84-9B4A-B152-259E7601F7D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599E7CF-ADDA-7A4C-8DB6-F285DBF1F1DE}"/>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274997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5B23C-6FCF-DC49-ADD7-B42240AFAE9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AE50BF3-A03F-6449-91A6-4A5248840331}"/>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4" name="Espace réservé du pied de page 3">
            <a:extLst>
              <a:ext uri="{FF2B5EF4-FFF2-40B4-BE49-F238E27FC236}">
                <a16:creationId xmlns:a16="http://schemas.microsoft.com/office/drawing/2014/main" id="{0BCB9AC2-B832-4241-9835-8ACBFEE15DB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97B97F-A829-8545-868F-C6EB42C56DC9}"/>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226913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C766CD-DC5D-D049-B475-0D774FA45E04}"/>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3" name="Espace réservé du pied de page 2">
            <a:extLst>
              <a:ext uri="{FF2B5EF4-FFF2-40B4-BE49-F238E27FC236}">
                <a16:creationId xmlns:a16="http://schemas.microsoft.com/office/drawing/2014/main" id="{3D818FA3-B05B-3B4A-8594-83388E7BB38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D84E48C-733C-B94C-9ADE-387F8DD9ECAA}"/>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422960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F2695-13BD-3745-8232-BAD309ECB50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537B396-206F-D740-94E5-476BEE3105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B007B4E2-7AE9-374B-A00D-DBC4D22AD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1FAECE58-0610-B940-B5B1-79576977BD4D}"/>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6" name="Espace réservé du pied de page 5">
            <a:extLst>
              <a:ext uri="{FF2B5EF4-FFF2-40B4-BE49-F238E27FC236}">
                <a16:creationId xmlns:a16="http://schemas.microsoft.com/office/drawing/2014/main" id="{8738CC06-3C24-864A-AC7D-95795C5913C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44EE1ED-32DB-E942-AB6D-0172F6949A91}"/>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1862883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08735-9CD2-7B48-B7E7-274EC7E6A9C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A9653DE-E8B0-2147-B3C8-814D0D3DB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416F315-4917-4841-9F1E-4943032DA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3D6A8128-02A5-D241-960E-336A203AEC0D}"/>
              </a:ext>
            </a:extLst>
          </p:cNvPr>
          <p:cNvSpPr>
            <a:spLocks noGrp="1"/>
          </p:cNvSpPr>
          <p:nvPr>
            <p:ph type="dt" sz="half" idx="10"/>
          </p:nvPr>
        </p:nvSpPr>
        <p:spPr/>
        <p:txBody>
          <a:bodyPr/>
          <a:lstStyle/>
          <a:p>
            <a:fld id="{34A2C1CF-ED6C-2E45-BF3D-A38F26925D14}" type="datetimeFigureOut">
              <a:rPr lang="fr-FR" smtClean="0"/>
              <a:t>30/11/2018</a:t>
            </a:fld>
            <a:endParaRPr lang="fr-FR"/>
          </a:p>
        </p:txBody>
      </p:sp>
      <p:sp>
        <p:nvSpPr>
          <p:cNvPr id="6" name="Espace réservé du pied de page 5">
            <a:extLst>
              <a:ext uri="{FF2B5EF4-FFF2-40B4-BE49-F238E27FC236}">
                <a16:creationId xmlns:a16="http://schemas.microsoft.com/office/drawing/2014/main" id="{98E11563-3BE8-194E-9E50-DFEE1F66ED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0891BC8-5D80-C44D-B382-9C226AA8A6D2}"/>
              </a:ext>
            </a:extLst>
          </p:cNvPr>
          <p:cNvSpPr>
            <a:spLocks noGrp="1"/>
          </p:cNvSpPr>
          <p:nvPr>
            <p:ph type="sldNum" sz="quarter" idx="12"/>
          </p:nvPr>
        </p:nvSpPr>
        <p:spPr/>
        <p:txBody>
          <a:bodyPr/>
          <a:lstStyle/>
          <a:p>
            <a:fld id="{4634BE76-FA15-1A45-8E72-86FA0E97D842}" type="slidenum">
              <a:rPr lang="fr-FR" smtClean="0"/>
              <a:t>‹N°›</a:t>
            </a:fld>
            <a:endParaRPr lang="fr-FR"/>
          </a:p>
        </p:txBody>
      </p:sp>
    </p:spTree>
    <p:extLst>
      <p:ext uri="{BB962C8B-B14F-4D97-AF65-F5344CB8AC3E}">
        <p14:creationId xmlns:p14="http://schemas.microsoft.com/office/powerpoint/2010/main" val="73181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1676DDA-55FD-844E-81D7-91018B198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0BEC55A-5FF8-944E-9E98-81345AE3D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F69A6CDC-BAFB-1646-8DD8-776363B1D7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2C1CF-ED6C-2E45-BF3D-A38F26925D14}" type="datetimeFigureOut">
              <a:rPr lang="fr-FR" smtClean="0"/>
              <a:t>30/11/2018</a:t>
            </a:fld>
            <a:endParaRPr lang="fr-FR"/>
          </a:p>
        </p:txBody>
      </p:sp>
      <p:sp>
        <p:nvSpPr>
          <p:cNvPr id="5" name="Espace réservé du pied de page 4">
            <a:extLst>
              <a:ext uri="{FF2B5EF4-FFF2-40B4-BE49-F238E27FC236}">
                <a16:creationId xmlns:a16="http://schemas.microsoft.com/office/drawing/2014/main" id="{2839358A-9622-C345-B236-C7A634A04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8528611-1AF0-D54E-8A13-516B0E8D51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4BE76-FA15-1A45-8E72-86FA0E97D842}" type="slidenum">
              <a:rPr lang="fr-FR" smtClean="0"/>
              <a:t>‹N°›</a:t>
            </a:fld>
            <a:endParaRPr lang="fr-FR"/>
          </a:p>
        </p:txBody>
      </p:sp>
    </p:spTree>
    <p:extLst>
      <p:ext uri="{BB962C8B-B14F-4D97-AF65-F5344CB8AC3E}">
        <p14:creationId xmlns:p14="http://schemas.microsoft.com/office/powerpoint/2010/main" val="3998284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9B4335-94F2-9744-B0CE-1F2C8E2EDCBF}"/>
              </a:ext>
            </a:extLst>
          </p:cNvPr>
          <p:cNvSpPr>
            <a:spLocks noGrp="1"/>
          </p:cNvSpPr>
          <p:nvPr>
            <p:ph type="ctrTitle"/>
          </p:nvPr>
        </p:nvSpPr>
        <p:spPr>
          <a:xfrm>
            <a:off x="6467226" y="1231900"/>
            <a:ext cx="5496173" cy="4330700"/>
          </a:xfrm>
        </p:spPr>
        <p:txBody>
          <a:bodyPr anchor="b">
            <a:noAutofit/>
          </a:bodyPr>
          <a:lstStyle/>
          <a:p>
            <a:pPr algn="just"/>
            <a:r>
              <a:rPr lang="fr-FR" sz="8000" u="sng" dirty="0">
                <a:latin typeface="JasmineUPC" panose="020B0604020202020204" pitchFamily="34" charset="0"/>
                <a:cs typeface="JasmineUPC" panose="020B0604020202020204" pitchFamily="34" charset="0"/>
              </a:rPr>
              <a:t>PROJET 3 OC </a:t>
            </a:r>
            <a:r>
              <a:rPr lang="fr-FR" sz="8000" dirty="0">
                <a:latin typeface="JasmineUPC" panose="020B0604020202020204" pitchFamily="34" charset="0"/>
                <a:cs typeface="JasmineUPC" panose="020B0604020202020204" pitchFamily="34" charset="0"/>
              </a:rPr>
              <a:t>: </a:t>
            </a:r>
            <a:r>
              <a:rPr lang="en-US" sz="8000" dirty="0">
                <a:latin typeface="JasmineUPC" panose="020B0604020202020204" pitchFamily="34" charset="0"/>
                <a:cs typeface="JasmineUPC" panose="020B0604020202020204" pitchFamily="34" charset="0"/>
              </a:rPr>
              <a:t>Help MacGyver to escape from the Red Keep</a:t>
            </a:r>
          </a:p>
        </p:txBody>
      </p:sp>
      <p:sp>
        <p:nvSpPr>
          <p:cNvPr id="19" name="Freeform: Shape 14">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a:extLst>
              <a:ext uri="{FF2B5EF4-FFF2-40B4-BE49-F238E27FC236}">
                <a16:creationId xmlns:a16="http://schemas.microsoft.com/office/drawing/2014/main" id="{0E2FCF55-3856-A547-9479-65C61CE25F49}"/>
              </a:ext>
            </a:extLst>
          </p:cNvPr>
          <p:cNvPicPr>
            <a:picLocks noChangeAspect="1"/>
          </p:cNvPicPr>
          <p:nvPr/>
        </p:nvPicPr>
        <p:blipFill rotWithShape="1">
          <a:blip r:embed="rId2"/>
          <a:srcRect l="6060" r="2805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7409181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77132A-9726-0C43-88B6-31D7B5ECED40}"/>
              </a:ext>
            </a:extLst>
          </p:cNvPr>
          <p:cNvSpPr>
            <a:spLocks noGrp="1"/>
          </p:cNvSpPr>
          <p:nvPr>
            <p:ph type="title"/>
          </p:nvPr>
        </p:nvSpPr>
        <p:spPr>
          <a:xfrm>
            <a:off x="960100" y="978102"/>
            <a:ext cx="10588434" cy="1062644"/>
          </a:xfrm>
        </p:spPr>
        <p:txBody>
          <a:bodyPr anchor="b">
            <a:normAutofit/>
          </a:bodyPr>
          <a:lstStyle/>
          <a:p>
            <a:r>
              <a:rPr lang="fr-FR" dirty="0">
                <a:latin typeface="JasmineUPC" panose="02020603050405020304" pitchFamily="18" charset="-34"/>
                <a:cs typeface="JasmineUPC" panose="02020603050405020304" pitchFamily="18" charset="-34"/>
              </a:rPr>
              <a:t>5. </a:t>
            </a:r>
            <a:r>
              <a:rPr lang="fr-FR" b="1" dirty="0">
                <a:latin typeface="JasmineUPC" panose="02020603050405020304" pitchFamily="18" charset="-34"/>
                <a:cs typeface="JasmineUPC" panose="02020603050405020304" pitchFamily="18" charset="-34"/>
              </a:rPr>
              <a:t>Améliorations possibles. </a:t>
            </a:r>
            <a:endParaRPr lang="fr-FR" dirty="0">
              <a:latin typeface="JasmineUPC" panose="02020603050405020304" pitchFamily="18" charset="-34"/>
              <a:cs typeface="JasmineUPC" panose="02020603050405020304" pitchFamily="18" charset="-34"/>
            </a:endParaRPr>
          </a:p>
        </p:txBody>
      </p:sp>
      <p:cxnSp>
        <p:nvCxnSpPr>
          <p:cNvPr id="25" name="Straight Connector 2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167F57A0-337C-4A1D-848E-5C53C0884F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14" name="Espace réservé du contenu 2">
            <a:extLst>
              <a:ext uri="{FF2B5EF4-FFF2-40B4-BE49-F238E27FC236}">
                <a16:creationId xmlns:a16="http://schemas.microsoft.com/office/drawing/2014/main" id="{9A41CFEC-7FE7-274B-8B36-E8B3C65EFA5F}"/>
              </a:ext>
            </a:extLst>
          </p:cNvPr>
          <p:cNvSpPr>
            <a:spLocks noGrp="1"/>
          </p:cNvSpPr>
          <p:nvPr>
            <p:ph idx="1"/>
          </p:nvPr>
        </p:nvSpPr>
        <p:spPr>
          <a:xfrm>
            <a:off x="4955354" y="2682433"/>
            <a:ext cx="6282169" cy="3215749"/>
          </a:xfrm>
        </p:spPr>
        <p:txBody>
          <a:bodyPr>
            <a:normAutofit/>
          </a:bodyPr>
          <a:lstStyle/>
          <a:p>
            <a:pPr lvl="0"/>
            <a:r>
              <a:rPr lang="fr-FR" sz="3200" dirty="0">
                <a:latin typeface="JasmineUPC" panose="02020603050405020304" pitchFamily="18" charset="-34"/>
                <a:cs typeface="JasmineUPC" panose="02020603050405020304" pitchFamily="18" charset="-34"/>
              </a:rPr>
              <a:t>Changer les </a:t>
            </a:r>
            <a:r>
              <a:rPr lang="fr-FR" sz="3200" dirty="0" err="1">
                <a:latin typeface="JasmineUPC" panose="02020603050405020304" pitchFamily="18" charset="-34"/>
                <a:cs typeface="JasmineUPC" panose="02020603050405020304" pitchFamily="18" charset="-34"/>
              </a:rPr>
              <a:t>sprites</a:t>
            </a:r>
            <a:r>
              <a:rPr lang="fr-FR" sz="3200" dirty="0">
                <a:latin typeface="JasmineUPC" panose="02020603050405020304" pitchFamily="18" charset="-34"/>
                <a:cs typeface="JasmineUPC" panose="02020603050405020304" pitchFamily="18" charset="-34"/>
              </a:rPr>
              <a:t> et donner un relief moins « 2D » au jeu.</a:t>
            </a:r>
          </a:p>
          <a:p>
            <a:pPr lvl="0"/>
            <a:r>
              <a:rPr lang="fr-FR" sz="3200" dirty="0">
                <a:latin typeface="JasmineUPC" panose="02020603050405020304" pitchFamily="18" charset="-34"/>
                <a:cs typeface="JasmineUPC" panose="02020603050405020304" pitchFamily="18" charset="-34"/>
              </a:rPr>
              <a:t>Enrichir le jeu (élargir le labyrinthe en dimension, rajouter des objets, éventuellement ajouter des personnages qui pourraient interagir avec le héros etc.)</a:t>
            </a:r>
          </a:p>
          <a:p>
            <a:endParaRPr lang="fr-FR" sz="2400" dirty="0"/>
          </a:p>
        </p:txBody>
      </p:sp>
    </p:spTree>
    <p:extLst>
      <p:ext uri="{BB962C8B-B14F-4D97-AF65-F5344CB8AC3E}">
        <p14:creationId xmlns:p14="http://schemas.microsoft.com/office/powerpoint/2010/main" val="53642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E773CB36-56AC-7F41-A7C7-7F0853C66CF7}"/>
              </a:ext>
            </a:extLst>
          </p:cNvPr>
          <p:cNvSpPr>
            <a:spLocks noGrp="1"/>
          </p:cNvSpPr>
          <p:nvPr>
            <p:ph type="title"/>
          </p:nvPr>
        </p:nvSpPr>
        <p:spPr>
          <a:xfrm>
            <a:off x="863029" y="1012004"/>
            <a:ext cx="3416158" cy="4795408"/>
          </a:xfrm>
        </p:spPr>
        <p:txBody>
          <a:bodyPr>
            <a:normAutofit/>
          </a:bodyPr>
          <a:lstStyle/>
          <a:p>
            <a:r>
              <a:rPr lang="fr-FR">
                <a:solidFill>
                  <a:srgbClr val="FFFFFF"/>
                </a:solidFill>
                <a:latin typeface="JasmineUPC" panose="02020603050405020304" pitchFamily="18" charset="-34"/>
                <a:cs typeface="JasmineUPC" panose="02020603050405020304" pitchFamily="18" charset="-34"/>
              </a:rPr>
              <a:t>Sommaire</a:t>
            </a:r>
          </a:p>
        </p:txBody>
      </p:sp>
      <p:graphicFrame>
        <p:nvGraphicFramePr>
          <p:cNvPr id="6" name="Sous-titre 2">
            <a:extLst>
              <a:ext uri="{FF2B5EF4-FFF2-40B4-BE49-F238E27FC236}">
                <a16:creationId xmlns:a16="http://schemas.microsoft.com/office/drawing/2014/main" id="{D7555207-07F0-4012-8F83-3E1835A10B24}"/>
              </a:ext>
            </a:extLst>
          </p:cNvPr>
          <p:cNvGraphicFramePr>
            <a:graphicFrameLocks noGrp="1"/>
          </p:cNvGraphicFramePr>
          <p:nvPr>
            <p:ph idx="1"/>
            <p:extLst>
              <p:ext uri="{D42A27DB-BD31-4B8C-83A1-F6EECF244321}">
                <p14:modId xmlns:p14="http://schemas.microsoft.com/office/powerpoint/2010/main" val="36090626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22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B9D128-4B08-8444-A263-ABAD9E6EAF1B}"/>
              </a:ext>
            </a:extLst>
          </p:cNvPr>
          <p:cNvSpPr>
            <a:spLocks noGrp="1"/>
          </p:cNvSpPr>
          <p:nvPr>
            <p:ph type="title"/>
          </p:nvPr>
        </p:nvSpPr>
        <p:spPr>
          <a:xfrm>
            <a:off x="838200" y="365125"/>
            <a:ext cx="10515600" cy="1325563"/>
          </a:xfrm>
        </p:spPr>
        <p:txBody>
          <a:bodyPr>
            <a:normAutofit/>
          </a:bodyPr>
          <a:lstStyle/>
          <a:p>
            <a:pPr algn="ctr"/>
            <a:r>
              <a:rPr lang="fr-FR" dirty="0">
                <a:latin typeface="JasmineUPC" panose="02020603050405020304" pitchFamily="18" charset="-34"/>
                <a:cs typeface="JasmineUPC" panose="02020603050405020304" pitchFamily="18" charset="-34"/>
              </a:rPr>
              <a:t>1. Présentation du jeu</a:t>
            </a:r>
          </a:p>
        </p:txBody>
      </p:sp>
      <p:graphicFrame>
        <p:nvGraphicFramePr>
          <p:cNvPr id="5" name="Espace réservé du contenu 2">
            <a:extLst>
              <a:ext uri="{FF2B5EF4-FFF2-40B4-BE49-F238E27FC236}">
                <a16:creationId xmlns:a16="http://schemas.microsoft.com/office/drawing/2014/main" id="{C64D20A5-74AA-4A16-93F0-001DF0C0805C}"/>
              </a:ext>
            </a:extLst>
          </p:cNvPr>
          <p:cNvGraphicFramePr>
            <a:graphicFrameLocks noGrp="1"/>
          </p:cNvGraphicFramePr>
          <p:nvPr>
            <p:ph idx="1"/>
            <p:extLst>
              <p:ext uri="{D42A27DB-BD31-4B8C-83A1-F6EECF244321}">
                <p14:modId xmlns:p14="http://schemas.microsoft.com/office/powerpoint/2010/main" val="39012308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4131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B9D128-4B08-8444-A263-ABAD9E6EAF1B}"/>
              </a:ext>
            </a:extLst>
          </p:cNvPr>
          <p:cNvSpPr>
            <a:spLocks noGrp="1"/>
          </p:cNvSpPr>
          <p:nvPr>
            <p:ph type="title"/>
          </p:nvPr>
        </p:nvSpPr>
        <p:spPr>
          <a:xfrm>
            <a:off x="1153361" y="0"/>
            <a:ext cx="7474172" cy="1325563"/>
          </a:xfrm>
        </p:spPr>
        <p:txBody>
          <a:bodyPr>
            <a:normAutofit/>
          </a:bodyPr>
          <a:lstStyle/>
          <a:p>
            <a:pPr algn="ctr"/>
            <a:r>
              <a:rPr lang="fr-FR" dirty="0">
                <a:latin typeface="JasmineUPC" panose="02020603050405020304" pitchFamily="18" charset="-34"/>
                <a:cs typeface="JasmineUPC" panose="02020603050405020304" pitchFamily="18" charset="-34"/>
              </a:rPr>
              <a:t>2. Les fichiers</a:t>
            </a:r>
          </a:p>
        </p:txBody>
      </p:sp>
      <p:sp>
        <p:nvSpPr>
          <p:cNvPr id="3" name="Espace réservé du contenu 2">
            <a:extLst>
              <a:ext uri="{FF2B5EF4-FFF2-40B4-BE49-F238E27FC236}">
                <a16:creationId xmlns:a16="http://schemas.microsoft.com/office/drawing/2014/main" id="{328BE285-8383-CC44-912A-9CCE4EFA62D0}"/>
              </a:ext>
            </a:extLst>
          </p:cNvPr>
          <p:cNvSpPr>
            <a:spLocks noGrp="1"/>
          </p:cNvSpPr>
          <p:nvPr>
            <p:ph idx="1"/>
          </p:nvPr>
        </p:nvSpPr>
        <p:spPr>
          <a:xfrm>
            <a:off x="340563" y="1527174"/>
            <a:ext cx="8574837" cy="4924426"/>
          </a:xfrm>
        </p:spPr>
        <p:txBody>
          <a:bodyPr anchor="ctr">
            <a:noAutofit/>
          </a:bodyPr>
          <a:lstStyle/>
          <a:p>
            <a:pPr lvl="0"/>
            <a:r>
              <a:rPr lang="fr-FR" sz="2400" dirty="0" err="1">
                <a:latin typeface="JasmineUPC" panose="02020603050405020304" pitchFamily="18" charset="-34"/>
                <a:cs typeface="JasmineUPC" panose="02020603050405020304" pitchFamily="18" charset="-34"/>
              </a:rPr>
              <a:t>home.py</a:t>
            </a:r>
            <a:r>
              <a:rPr lang="fr-FR" sz="2400" dirty="0">
                <a:latin typeface="JasmineUPC" panose="02020603050405020304" pitchFamily="18" charset="-34"/>
                <a:cs typeface="JasmineUPC" panose="02020603050405020304" pitchFamily="18" charset="-34"/>
              </a:rPr>
              <a:t> : c’est le menu du jeu ainsi que son point de départ. L’utilisateur lance le terminal dans le dossier du jeu et écrit </a:t>
            </a:r>
            <a:r>
              <a:rPr lang="fr-FR" sz="2400" dirty="0" err="1">
                <a:latin typeface="JasmineUPC" panose="02020603050405020304" pitchFamily="18" charset="-34"/>
                <a:cs typeface="JasmineUPC" panose="02020603050405020304" pitchFamily="18" charset="-34"/>
              </a:rPr>
              <a:t>home.py</a:t>
            </a:r>
            <a:r>
              <a:rPr lang="fr-FR" sz="2400" dirty="0">
                <a:latin typeface="JasmineUPC" panose="02020603050405020304" pitchFamily="18" charset="-34"/>
                <a:cs typeface="JasmineUPC" panose="02020603050405020304" pitchFamily="18" charset="-34"/>
              </a:rPr>
              <a:t> puis appuie sur entrée. Une interface apparait alors. L’utilisateur peut lancer le jeu en appuyant sur F1, le quitter en appuyant sur F2, et même couper le son avec la touche F3. </a:t>
            </a:r>
          </a:p>
          <a:p>
            <a:pPr lvl="0"/>
            <a:r>
              <a:rPr lang="fr-FR" sz="2400" dirty="0" err="1">
                <a:latin typeface="JasmineUPC" panose="02020603050405020304" pitchFamily="18" charset="-34"/>
                <a:cs typeface="JasmineUPC" panose="02020603050405020304" pitchFamily="18" charset="-34"/>
              </a:rPr>
              <a:t>main.py</a:t>
            </a:r>
            <a:r>
              <a:rPr lang="fr-FR" sz="2400" dirty="0">
                <a:latin typeface="JasmineUPC" panose="02020603050405020304" pitchFamily="18" charset="-34"/>
                <a:cs typeface="JasmineUPC" panose="02020603050405020304" pitchFamily="18" charset="-34"/>
              </a:rPr>
              <a:t> : c’est le fichier central du jeu. Il permet d’afficher les personnages, les items, le labyrinthe, le sac, de collecter les items etc.</a:t>
            </a:r>
          </a:p>
          <a:p>
            <a:pPr lvl="0"/>
            <a:r>
              <a:rPr lang="fr-FR" sz="2400" dirty="0" err="1">
                <a:latin typeface="JasmineUPC" panose="02020603050405020304" pitchFamily="18" charset="-34"/>
                <a:cs typeface="JasmineUPC" panose="02020603050405020304" pitchFamily="18" charset="-34"/>
              </a:rPr>
              <a:t>constants.py</a:t>
            </a:r>
            <a:r>
              <a:rPr lang="fr-FR" sz="2400" dirty="0">
                <a:latin typeface="JasmineUPC" panose="02020603050405020304" pitchFamily="18" charset="-34"/>
                <a:cs typeface="JasmineUPC" panose="02020603050405020304" pitchFamily="18" charset="-34"/>
              </a:rPr>
              <a:t> : il s’agit des constantes du jeu (texte, couleurs, polices etc.)</a:t>
            </a:r>
          </a:p>
          <a:p>
            <a:pPr lvl="0"/>
            <a:r>
              <a:rPr lang="fr-FR" sz="2400" dirty="0" err="1">
                <a:latin typeface="JasmineUPC" panose="02020603050405020304" pitchFamily="18" charset="-34"/>
                <a:cs typeface="JasmineUPC" panose="02020603050405020304" pitchFamily="18" charset="-34"/>
              </a:rPr>
              <a:t>maze.py</a:t>
            </a:r>
            <a:r>
              <a:rPr lang="fr-FR" sz="2400" dirty="0">
                <a:latin typeface="JasmineUPC" panose="02020603050405020304" pitchFamily="18" charset="-34"/>
                <a:cs typeface="JasmineUPC" panose="02020603050405020304" pitchFamily="18" charset="-34"/>
              </a:rPr>
              <a:t> : génère le labyrinthe ainsi que les objets/items </a:t>
            </a:r>
            <a:r>
              <a:rPr lang="fr-FR" sz="2400" dirty="0" err="1">
                <a:latin typeface="JasmineUPC" panose="02020603050405020304" pitchFamily="18" charset="-34"/>
                <a:cs typeface="JasmineUPC" panose="02020603050405020304" pitchFamily="18" charset="-34"/>
              </a:rPr>
              <a:t>collectables</a:t>
            </a:r>
            <a:r>
              <a:rPr lang="fr-FR" sz="2400" dirty="0">
                <a:latin typeface="JasmineUPC" panose="02020603050405020304" pitchFamily="18" charset="-34"/>
                <a:cs typeface="JasmineUPC" panose="02020603050405020304" pitchFamily="18" charset="-34"/>
              </a:rPr>
              <a:t>. </a:t>
            </a:r>
          </a:p>
          <a:p>
            <a:pPr lvl="0"/>
            <a:r>
              <a:rPr lang="fr-FR" sz="2400" dirty="0" err="1">
                <a:latin typeface="JasmineUPC" panose="02020603050405020304" pitchFamily="18" charset="-34"/>
                <a:cs typeface="JasmineUPC" panose="02020603050405020304" pitchFamily="18" charset="-34"/>
              </a:rPr>
              <a:t>character.py</a:t>
            </a:r>
            <a:r>
              <a:rPr lang="fr-FR" sz="2400" dirty="0">
                <a:latin typeface="JasmineUPC" panose="02020603050405020304" pitchFamily="18" charset="-34"/>
                <a:cs typeface="JasmineUPC" panose="02020603050405020304" pitchFamily="18" charset="-34"/>
              </a:rPr>
              <a:t> : il permet à </a:t>
            </a:r>
            <a:r>
              <a:rPr lang="fr-FR" sz="2400" dirty="0" err="1">
                <a:latin typeface="JasmineUPC" panose="02020603050405020304" pitchFamily="18" charset="-34"/>
                <a:cs typeface="JasmineUPC" panose="02020603050405020304" pitchFamily="18" charset="-34"/>
              </a:rPr>
              <a:t>Macgyver</a:t>
            </a:r>
            <a:r>
              <a:rPr lang="fr-FR" sz="2400" dirty="0">
                <a:latin typeface="JasmineUPC" panose="02020603050405020304" pitchFamily="18" charset="-34"/>
                <a:cs typeface="JasmineUPC" panose="02020603050405020304" pitchFamily="18" charset="-34"/>
              </a:rPr>
              <a:t> de se déplacer et lance la méthode victoire ou défaite. </a:t>
            </a:r>
          </a:p>
          <a:p>
            <a:pPr lvl="0"/>
            <a:r>
              <a:rPr lang="fr-FR" sz="2400" dirty="0" err="1">
                <a:latin typeface="JasmineUPC" panose="02020603050405020304" pitchFamily="18" charset="-34"/>
                <a:cs typeface="JasmineUPC" panose="02020603050405020304" pitchFamily="18" charset="-34"/>
              </a:rPr>
              <a:t>defeat.py</a:t>
            </a:r>
            <a:r>
              <a:rPr lang="fr-FR" sz="2400" dirty="0">
                <a:latin typeface="JasmineUPC" panose="02020603050405020304" pitchFamily="18" charset="-34"/>
                <a:cs typeface="JasmineUPC" panose="02020603050405020304" pitchFamily="18" charset="-34"/>
              </a:rPr>
              <a:t> et </a:t>
            </a:r>
            <a:r>
              <a:rPr lang="fr-FR" sz="2400" dirty="0" err="1">
                <a:latin typeface="JasmineUPC" panose="02020603050405020304" pitchFamily="18" charset="-34"/>
                <a:cs typeface="JasmineUPC" panose="02020603050405020304" pitchFamily="18" charset="-34"/>
              </a:rPr>
              <a:t>victory.py</a:t>
            </a:r>
            <a:r>
              <a:rPr lang="fr-FR" sz="2400" dirty="0">
                <a:latin typeface="JasmineUPC" panose="02020603050405020304" pitchFamily="18" charset="-34"/>
                <a:cs typeface="JasmineUPC" panose="02020603050405020304" pitchFamily="18" charset="-34"/>
              </a:rPr>
              <a:t> : conditionnent la victoire et la défaite.</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B0941967-653C-4E34-A73D-08E8F6C24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500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28BE285-8383-CC44-912A-9CCE4EFA62D0}"/>
              </a:ext>
            </a:extLst>
          </p:cNvPr>
          <p:cNvSpPr>
            <a:spLocks noGrp="1"/>
          </p:cNvSpPr>
          <p:nvPr>
            <p:ph idx="1"/>
          </p:nvPr>
        </p:nvSpPr>
        <p:spPr>
          <a:xfrm>
            <a:off x="340563" y="395288"/>
            <a:ext cx="8574837" cy="6208712"/>
          </a:xfrm>
        </p:spPr>
        <p:txBody>
          <a:bodyPr anchor="ctr">
            <a:noAutofit/>
          </a:bodyPr>
          <a:lstStyle/>
          <a:p>
            <a:r>
              <a:rPr lang="fr-FR" sz="2400" dirty="0">
                <a:latin typeface="JasmineUPC" panose="02020603050405020304" pitchFamily="18" charset="-34"/>
                <a:cs typeface="JasmineUPC" panose="02020603050405020304" pitchFamily="18" charset="-34"/>
              </a:rPr>
              <a:t> </a:t>
            </a:r>
            <a:r>
              <a:rPr lang="fr-FR" dirty="0" err="1">
                <a:latin typeface="JasmineUPC" panose="02020603050405020304" pitchFamily="18" charset="-34"/>
                <a:cs typeface="JasmineUPC" panose="02020603050405020304" pitchFamily="18" charset="-34"/>
              </a:rPr>
              <a:t>Requirements.txt</a:t>
            </a:r>
            <a:r>
              <a:rPr lang="fr-FR" dirty="0">
                <a:latin typeface="JasmineUPC" panose="02020603050405020304" pitchFamily="18" charset="-34"/>
                <a:cs typeface="JasmineUPC" panose="02020603050405020304" pitchFamily="18" charset="-34"/>
              </a:rPr>
              <a:t> : liste la version des librairies utilisées, dans ici </a:t>
            </a:r>
            <a:r>
              <a:rPr lang="fr-FR" dirty="0" err="1">
                <a:latin typeface="JasmineUPC" panose="02020603050405020304" pitchFamily="18" charset="-34"/>
                <a:cs typeface="JasmineUPC" panose="02020603050405020304" pitchFamily="18" charset="-34"/>
              </a:rPr>
              <a:t>Pygame</a:t>
            </a:r>
            <a:r>
              <a:rPr lang="fr-FR" dirty="0">
                <a:latin typeface="JasmineUPC" panose="02020603050405020304" pitchFamily="18" charset="-34"/>
                <a:cs typeface="JasmineUPC" panose="02020603050405020304" pitchFamily="18" charset="-34"/>
              </a:rPr>
              <a:t> 1.9.4.</a:t>
            </a:r>
          </a:p>
          <a:p>
            <a:pPr lvl="0"/>
            <a:r>
              <a:rPr lang="fr-FR" dirty="0" err="1">
                <a:latin typeface="JasmineUPC" panose="02020603050405020304" pitchFamily="18" charset="-34"/>
                <a:cs typeface="JasmineUPC" panose="02020603050405020304" pitchFamily="18" charset="-34"/>
              </a:rPr>
              <a:t>map</a:t>
            </a:r>
            <a:r>
              <a:rPr lang="fr-FR" dirty="0">
                <a:latin typeface="JasmineUPC" panose="02020603050405020304" pitchFamily="18" charset="-34"/>
                <a:cs typeface="JasmineUPC" panose="02020603050405020304" pitchFamily="18" charset="-34"/>
              </a:rPr>
              <a:t> : la carte du jeu sous forme de symboles.</a:t>
            </a:r>
          </a:p>
          <a:p>
            <a:pPr lvl="1"/>
            <a:r>
              <a:rPr lang="fr-FR" sz="2800" dirty="0">
                <a:latin typeface="JasmineUPC" panose="02020603050405020304" pitchFamily="18" charset="-34"/>
                <a:cs typeface="JasmineUPC" panose="02020603050405020304" pitchFamily="18" charset="-34"/>
              </a:rPr>
              <a:t>○ est un </a:t>
            </a:r>
            <a:r>
              <a:rPr lang="fr-FR" sz="2800" dirty="0" err="1">
                <a:latin typeface="JasmineUPC" panose="02020603050405020304" pitchFamily="18" charset="-34"/>
                <a:cs typeface="JasmineUPC" panose="02020603050405020304" pitchFamily="18" charset="-34"/>
              </a:rPr>
              <a:t>sprite</a:t>
            </a:r>
            <a:r>
              <a:rPr lang="fr-FR" sz="2800" dirty="0">
                <a:latin typeface="JasmineUPC" panose="02020603050405020304" pitchFamily="18" charset="-34"/>
                <a:cs typeface="JasmineUPC" panose="02020603050405020304" pitchFamily="18" charset="-34"/>
              </a:rPr>
              <a:t> qui affiche la case de départ. </a:t>
            </a:r>
          </a:p>
          <a:p>
            <a:pPr lvl="1"/>
            <a:r>
              <a:rPr lang="fr-FR" sz="2800" dirty="0">
                <a:latin typeface="JasmineUPC" panose="02020603050405020304" pitchFamily="18" charset="-34"/>
                <a:cs typeface="JasmineUPC" panose="02020603050405020304" pitchFamily="18" charset="-34"/>
              </a:rPr>
              <a:t>■ est un </a:t>
            </a:r>
            <a:r>
              <a:rPr lang="fr-FR" sz="2800" dirty="0" err="1">
                <a:latin typeface="JasmineUPC" panose="02020603050405020304" pitchFamily="18" charset="-34"/>
                <a:cs typeface="JasmineUPC" panose="02020603050405020304" pitchFamily="18" charset="-34"/>
              </a:rPr>
              <a:t>sprite</a:t>
            </a:r>
            <a:r>
              <a:rPr lang="fr-FR" sz="2800" dirty="0">
                <a:latin typeface="JasmineUPC" panose="02020603050405020304" pitchFamily="18" charset="-34"/>
                <a:cs typeface="JasmineUPC" panose="02020603050405020304" pitchFamily="18" charset="-34"/>
              </a:rPr>
              <a:t> qui affiche un mur.</a:t>
            </a:r>
          </a:p>
          <a:p>
            <a:pPr lvl="1"/>
            <a:r>
              <a:rPr lang="fr-FR" sz="2800" dirty="0">
                <a:latin typeface="JasmineUPC" panose="02020603050405020304" pitchFamily="18" charset="-34"/>
                <a:cs typeface="JasmineUPC" panose="02020603050405020304" pitchFamily="18" charset="-34"/>
              </a:rPr>
              <a:t>– est un </a:t>
            </a:r>
            <a:r>
              <a:rPr lang="fr-FR" sz="2800" dirty="0" err="1">
                <a:latin typeface="JasmineUPC" panose="02020603050405020304" pitchFamily="18" charset="-34"/>
                <a:cs typeface="JasmineUPC" panose="02020603050405020304" pitchFamily="18" charset="-34"/>
              </a:rPr>
              <a:t>sprite</a:t>
            </a:r>
            <a:r>
              <a:rPr lang="fr-FR" sz="2800" dirty="0">
                <a:latin typeface="JasmineUPC" panose="02020603050405020304" pitchFamily="18" charset="-34"/>
                <a:cs typeface="JasmineUPC" panose="02020603050405020304" pitchFamily="18" charset="-34"/>
              </a:rPr>
              <a:t> qui affiche un chemin</a:t>
            </a:r>
          </a:p>
          <a:p>
            <a:pPr lvl="1"/>
            <a:r>
              <a:rPr lang="fr-FR" sz="2800" dirty="0">
                <a:latin typeface="JasmineUPC" panose="02020603050405020304" pitchFamily="18" charset="-34"/>
                <a:cs typeface="JasmineUPC" panose="02020603050405020304" pitchFamily="18" charset="-34"/>
              </a:rPr>
              <a:t>◘ est un </a:t>
            </a:r>
            <a:r>
              <a:rPr lang="fr-FR" sz="2800" dirty="0" err="1">
                <a:latin typeface="JasmineUPC" panose="02020603050405020304" pitchFamily="18" charset="-34"/>
                <a:cs typeface="JasmineUPC" panose="02020603050405020304" pitchFamily="18" charset="-34"/>
              </a:rPr>
              <a:t>sprite</a:t>
            </a:r>
            <a:r>
              <a:rPr lang="fr-FR" sz="2800" dirty="0">
                <a:latin typeface="JasmineUPC" panose="02020603050405020304" pitchFamily="18" charset="-34"/>
                <a:cs typeface="JasmineUPC" panose="02020603050405020304" pitchFamily="18" charset="-34"/>
              </a:rPr>
              <a:t> qui affiche la case d’arrivée.</a:t>
            </a:r>
          </a:p>
          <a:p>
            <a:r>
              <a:rPr lang="fr-FR" dirty="0">
                <a:latin typeface="JasmineUPC" panose="02020603050405020304" pitchFamily="18" charset="-34"/>
                <a:cs typeface="JasmineUPC" panose="02020603050405020304" pitchFamily="18" charset="-34"/>
              </a:rPr>
              <a:t> Les fichiers main, home, </a:t>
            </a:r>
            <a:r>
              <a:rPr lang="fr-FR" dirty="0" err="1">
                <a:latin typeface="JasmineUPC" panose="02020603050405020304" pitchFamily="18" charset="-34"/>
                <a:cs typeface="JasmineUPC" panose="02020603050405020304" pitchFamily="18" charset="-34"/>
              </a:rPr>
              <a:t>victory</a:t>
            </a:r>
            <a:r>
              <a:rPr lang="fr-FR" dirty="0">
                <a:latin typeface="JasmineUPC" panose="02020603050405020304" pitchFamily="18" charset="-34"/>
                <a:cs typeface="JasmineUPC" panose="02020603050405020304" pitchFamily="18" charset="-34"/>
              </a:rPr>
              <a:t>, et </a:t>
            </a:r>
            <a:r>
              <a:rPr lang="fr-FR" dirty="0" err="1">
                <a:latin typeface="JasmineUPC" panose="02020603050405020304" pitchFamily="18" charset="-34"/>
                <a:cs typeface="JasmineUPC" panose="02020603050405020304" pitchFamily="18" charset="-34"/>
              </a:rPr>
              <a:t>defeat</a:t>
            </a:r>
            <a:r>
              <a:rPr lang="fr-FR" dirty="0">
                <a:latin typeface="JasmineUPC" panose="02020603050405020304" pitchFamily="18" charset="-34"/>
                <a:cs typeface="JasmineUPC" panose="02020603050405020304" pitchFamily="18" charset="-34"/>
              </a:rPr>
              <a:t> sont organisés de façon bilatérale : une méthode qui charge les éléments et une méthode qui les affiche. Les fichiers maze et </a:t>
            </a:r>
            <a:r>
              <a:rPr lang="fr-FR" dirty="0" err="1">
                <a:latin typeface="JasmineUPC" panose="02020603050405020304" pitchFamily="18" charset="-34"/>
                <a:cs typeface="JasmineUPC" panose="02020603050405020304" pitchFamily="18" charset="-34"/>
              </a:rPr>
              <a:t>character</a:t>
            </a:r>
            <a:r>
              <a:rPr lang="fr-FR" dirty="0">
                <a:latin typeface="JasmineUPC" panose="02020603050405020304" pitchFamily="18" charset="-34"/>
                <a:cs typeface="JasmineUPC" panose="02020603050405020304" pitchFamily="18" charset="-34"/>
              </a:rPr>
              <a:t> définissent différentes classes et méthodes </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B0941967-653C-4E34-A73D-08E8F6C24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8810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4E259691-0C7B-2746-BF8D-7BA3A646FE23}"/>
              </a:ext>
            </a:extLst>
          </p:cNvPr>
          <p:cNvSpPr>
            <a:spLocks noGrp="1"/>
          </p:cNvSpPr>
          <p:nvPr>
            <p:ph type="title"/>
          </p:nvPr>
        </p:nvSpPr>
        <p:spPr>
          <a:xfrm>
            <a:off x="4384039" y="365125"/>
            <a:ext cx="7164493" cy="1325563"/>
          </a:xfrm>
        </p:spPr>
        <p:txBody>
          <a:bodyPr>
            <a:normAutofit/>
          </a:bodyPr>
          <a:lstStyle/>
          <a:p>
            <a:r>
              <a:rPr lang="fr-FR" dirty="0">
                <a:latin typeface="JasmineUPC" panose="02020603050405020304" pitchFamily="18" charset="-34"/>
                <a:cs typeface="JasmineUPC" panose="02020603050405020304" pitchFamily="18" charset="-34"/>
              </a:rPr>
              <a:t>3. Choix des algorithmes</a:t>
            </a:r>
          </a:p>
        </p:txBody>
      </p:sp>
      <p:pic>
        <p:nvPicPr>
          <p:cNvPr id="7" name="Graphic 6">
            <a:extLst>
              <a:ext uri="{FF2B5EF4-FFF2-40B4-BE49-F238E27FC236}">
                <a16:creationId xmlns:a16="http://schemas.microsoft.com/office/drawing/2014/main" id="{0BC9AE2B-DD73-49AE-AA64-F193BBD3C0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Espace réservé du contenu 2">
            <a:extLst>
              <a:ext uri="{FF2B5EF4-FFF2-40B4-BE49-F238E27FC236}">
                <a16:creationId xmlns:a16="http://schemas.microsoft.com/office/drawing/2014/main" id="{87FBF256-812E-D744-BDA8-060BA46D79C1}"/>
              </a:ext>
            </a:extLst>
          </p:cNvPr>
          <p:cNvSpPr>
            <a:spLocks noGrp="1"/>
          </p:cNvSpPr>
          <p:nvPr>
            <p:ph idx="1"/>
          </p:nvPr>
        </p:nvSpPr>
        <p:spPr>
          <a:xfrm>
            <a:off x="4070863" y="1690688"/>
            <a:ext cx="7917937" cy="4802187"/>
          </a:xfrm>
        </p:spPr>
        <p:txBody>
          <a:bodyPr>
            <a:normAutofit fontScale="92500" lnSpcReduction="20000"/>
          </a:bodyPr>
          <a:lstStyle/>
          <a:p>
            <a:pPr algn="just"/>
            <a:r>
              <a:rPr lang="fr-FR" sz="3600" b="1" dirty="0">
                <a:latin typeface="JasmineUPC" panose="02020603050405020304" pitchFamily="18" charset="-34"/>
                <a:cs typeface="JasmineUPC" panose="02020603050405020304" pitchFamily="18" charset="-34"/>
              </a:rPr>
              <a:t>L’algorithme de déplacement de </a:t>
            </a:r>
            <a:r>
              <a:rPr lang="fr-FR" sz="3600" b="1" dirty="0" err="1">
                <a:latin typeface="JasmineUPC" panose="02020603050405020304" pitchFamily="18" charset="-34"/>
                <a:cs typeface="JasmineUPC" panose="02020603050405020304" pitchFamily="18" charset="-34"/>
              </a:rPr>
              <a:t>Macgyver</a:t>
            </a:r>
            <a:r>
              <a:rPr lang="fr-FR" sz="3600" b="1" dirty="0">
                <a:latin typeface="JasmineUPC" panose="02020603050405020304" pitchFamily="18" charset="-34"/>
                <a:cs typeface="JasmineUPC" panose="02020603050405020304" pitchFamily="18" charset="-34"/>
              </a:rPr>
              <a:t> :</a:t>
            </a:r>
            <a:r>
              <a:rPr lang="fr-FR" sz="3600" dirty="0">
                <a:latin typeface="JasmineUPC" panose="02020603050405020304" pitchFamily="18" charset="-34"/>
                <a:cs typeface="JasmineUPC" panose="02020603050405020304" pitchFamily="18" charset="-34"/>
              </a:rPr>
              <a:t> Les méthodes </a:t>
            </a:r>
            <a:r>
              <a:rPr lang="fr-FR" sz="3600" dirty="0" err="1">
                <a:latin typeface="JasmineUPC" panose="02020603050405020304" pitchFamily="18" charset="-34"/>
                <a:cs typeface="JasmineUPC" panose="02020603050405020304" pitchFamily="18" charset="-34"/>
              </a:rPr>
              <a:t>move_to_the_top</a:t>
            </a:r>
            <a:r>
              <a:rPr lang="fr-FR" sz="3600" dirty="0">
                <a:latin typeface="JasmineUPC" panose="02020603050405020304" pitchFamily="18" charset="-34"/>
                <a:cs typeface="JasmineUPC" panose="02020603050405020304" pitchFamily="18" charset="-34"/>
              </a:rPr>
              <a:t>, </a:t>
            </a:r>
            <a:r>
              <a:rPr lang="fr-FR" sz="3600" dirty="0" err="1">
                <a:latin typeface="JasmineUPC" panose="02020603050405020304" pitchFamily="18" charset="-34"/>
                <a:cs typeface="JasmineUPC" panose="02020603050405020304" pitchFamily="18" charset="-34"/>
              </a:rPr>
              <a:t>move_to_the_bottom</a:t>
            </a:r>
            <a:r>
              <a:rPr lang="fr-FR" sz="3600" dirty="0">
                <a:latin typeface="JasmineUPC" panose="02020603050405020304" pitchFamily="18" charset="-34"/>
                <a:cs typeface="JasmineUPC" panose="02020603050405020304" pitchFamily="18" charset="-34"/>
              </a:rPr>
              <a:t>, </a:t>
            </a:r>
            <a:r>
              <a:rPr lang="fr-FR" sz="3600" dirty="0" err="1">
                <a:latin typeface="JasmineUPC" panose="02020603050405020304" pitchFamily="18" charset="-34"/>
                <a:cs typeface="JasmineUPC" panose="02020603050405020304" pitchFamily="18" charset="-34"/>
              </a:rPr>
              <a:t>move_to_the_left</a:t>
            </a:r>
            <a:r>
              <a:rPr lang="fr-FR" sz="3600" dirty="0">
                <a:latin typeface="JasmineUPC" panose="02020603050405020304" pitchFamily="18" charset="-34"/>
                <a:cs typeface="JasmineUPC" panose="02020603050405020304" pitchFamily="18" charset="-34"/>
              </a:rPr>
              <a:t>, et </a:t>
            </a:r>
            <a:r>
              <a:rPr lang="fr-FR" sz="3600" dirty="0" err="1">
                <a:latin typeface="JasmineUPC" panose="02020603050405020304" pitchFamily="18" charset="-34"/>
                <a:cs typeface="JasmineUPC" panose="02020603050405020304" pitchFamily="18" charset="-34"/>
              </a:rPr>
              <a:t>move_to_the_right</a:t>
            </a:r>
            <a:r>
              <a:rPr lang="fr-FR" sz="3600" dirty="0">
                <a:latin typeface="JasmineUPC" panose="02020603050405020304" pitchFamily="18" charset="-34"/>
                <a:cs typeface="JasmineUPC" panose="02020603050405020304" pitchFamily="18" charset="-34"/>
              </a:rPr>
              <a:t> conditionnent le déplacement du héros suivant les flèches directionnelles du clavier. Pour ces 4 méthodes, on procède de la même façon :  on vérifie par l’intermédiaire d’une condition if selon la direction choisie si celle-ci ne dépasse pas le cadre du jeu (coordonnées x et y comprises entre 0 et 14). A l’intérieur même de cette condition if, une autre condition if va vérifier si le point de destination n’est pas un mur, car </a:t>
            </a:r>
            <a:r>
              <a:rPr lang="fr-FR" sz="3600" dirty="0" err="1">
                <a:latin typeface="JasmineUPC" panose="02020603050405020304" pitchFamily="18" charset="-34"/>
                <a:cs typeface="JasmineUPC" panose="02020603050405020304" pitchFamily="18" charset="-34"/>
              </a:rPr>
              <a:t>macgyver</a:t>
            </a:r>
            <a:r>
              <a:rPr lang="fr-FR" sz="3600" dirty="0">
                <a:latin typeface="JasmineUPC" panose="02020603050405020304" pitchFamily="18" charset="-34"/>
                <a:cs typeface="JasmineUPC" panose="02020603050405020304" pitchFamily="18" charset="-34"/>
              </a:rPr>
              <a:t> ne peut pas en franchir. On incrémente ou décrémente alors les coordonnées de </a:t>
            </a:r>
            <a:r>
              <a:rPr lang="fr-FR" sz="3600" dirty="0" err="1">
                <a:latin typeface="JasmineUPC" panose="02020603050405020304" pitchFamily="18" charset="-34"/>
                <a:cs typeface="JasmineUPC" panose="02020603050405020304" pitchFamily="18" charset="-34"/>
              </a:rPr>
              <a:t>macgyver</a:t>
            </a:r>
            <a:r>
              <a:rPr lang="fr-FR" sz="3600" dirty="0">
                <a:latin typeface="JasmineUPC" panose="02020603050405020304" pitchFamily="18" charset="-34"/>
                <a:cs typeface="JasmineUPC" panose="02020603050405020304" pitchFamily="18" charset="-34"/>
              </a:rPr>
              <a:t> suivant l’axe des abscisses (x) et des ordonnées (y). La position réelle en pixels est obtenue en multipliant le résultat par la taille d’une case.</a:t>
            </a:r>
          </a:p>
          <a:p>
            <a:endParaRPr lang="fr-FR" sz="2000" dirty="0"/>
          </a:p>
        </p:txBody>
      </p:sp>
    </p:spTree>
    <p:extLst>
      <p:ext uri="{BB962C8B-B14F-4D97-AF65-F5344CB8AC3E}">
        <p14:creationId xmlns:p14="http://schemas.microsoft.com/office/powerpoint/2010/main" val="22161884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CB5AB8DD-7950-DE49-8C31-AA1C5B1DBA72}"/>
              </a:ext>
            </a:extLst>
          </p:cNvPr>
          <p:cNvSpPr>
            <a:spLocks noGrp="1"/>
          </p:cNvSpPr>
          <p:nvPr>
            <p:ph idx="1"/>
          </p:nvPr>
        </p:nvSpPr>
        <p:spPr>
          <a:xfrm>
            <a:off x="108239" y="69838"/>
            <a:ext cx="11975522" cy="6714999"/>
          </a:xfrm>
        </p:spPr>
        <p:txBody>
          <a:bodyPr>
            <a:normAutofit fontScale="92500" lnSpcReduction="10000"/>
          </a:bodyPr>
          <a:lstStyle/>
          <a:p>
            <a:r>
              <a:rPr lang="fr-FR" sz="3500" b="1" dirty="0">
                <a:solidFill>
                  <a:srgbClr val="FFFFFF"/>
                </a:solidFill>
                <a:latin typeface="JasmineUPC" panose="02020603050405020304" pitchFamily="18" charset="-34"/>
                <a:cs typeface="JasmineUPC" panose="02020603050405020304" pitchFamily="18" charset="-34"/>
              </a:rPr>
              <a:t>L’algorithme de position aléatoire des objets</a:t>
            </a:r>
            <a:r>
              <a:rPr lang="fr-FR" sz="3500" dirty="0">
                <a:solidFill>
                  <a:srgbClr val="FFFFFF"/>
                </a:solidFill>
                <a:latin typeface="JasmineUPC" panose="02020603050405020304" pitchFamily="18" charset="-34"/>
                <a:cs typeface="JasmineUPC" panose="02020603050405020304" pitchFamily="18" charset="-34"/>
              </a:rPr>
              <a:t> : La méthode </a:t>
            </a:r>
            <a:r>
              <a:rPr lang="fr-FR" sz="3500" dirty="0" err="1">
                <a:solidFill>
                  <a:srgbClr val="FFFFFF"/>
                </a:solidFill>
                <a:latin typeface="JasmineUPC" panose="02020603050405020304" pitchFamily="18" charset="-34"/>
                <a:cs typeface="JasmineUPC" panose="02020603050405020304" pitchFamily="18" charset="-34"/>
              </a:rPr>
              <a:t>Define_position</a:t>
            </a:r>
            <a:r>
              <a:rPr lang="fr-FR" sz="3500" dirty="0">
                <a:solidFill>
                  <a:srgbClr val="FFFFFF"/>
                </a:solidFill>
                <a:latin typeface="JasmineUPC" panose="02020603050405020304" pitchFamily="18" charset="-34"/>
                <a:cs typeface="JasmineUPC" panose="02020603050405020304" pitchFamily="18" charset="-34"/>
              </a:rPr>
              <a:t> permet de définir une position aléatoire unique des items </a:t>
            </a:r>
            <a:r>
              <a:rPr lang="fr-FR" sz="3500" dirty="0" err="1">
                <a:solidFill>
                  <a:srgbClr val="FFFFFF"/>
                </a:solidFill>
                <a:latin typeface="JasmineUPC" panose="02020603050405020304" pitchFamily="18" charset="-34"/>
                <a:cs typeface="JasmineUPC" panose="02020603050405020304" pitchFamily="18" charset="-34"/>
              </a:rPr>
              <a:t>collectables</a:t>
            </a:r>
            <a:r>
              <a:rPr lang="fr-FR" sz="3500" dirty="0">
                <a:solidFill>
                  <a:srgbClr val="FFFFFF"/>
                </a:solidFill>
                <a:latin typeface="JasmineUPC" panose="02020603050405020304" pitchFamily="18" charset="-34"/>
                <a:cs typeface="JasmineUPC" panose="02020603050405020304" pitchFamily="18" charset="-34"/>
              </a:rPr>
              <a:t> sans que ceux-ci puissent se superposer. Pour cela, j’ai créé dans un premier temps une liste vide </a:t>
            </a:r>
            <a:r>
              <a:rPr lang="fr-FR" sz="3500" dirty="0" err="1">
                <a:solidFill>
                  <a:srgbClr val="FFFFFF"/>
                </a:solidFill>
                <a:latin typeface="JasmineUPC" panose="02020603050405020304" pitchFamily="18" charset="-34"/>
                <a:cs typeface="JasmineUPC" panose="02020603050405020304" pitchFamily="18" charset="-34"/>
              </a:rPr>
              <a:t>list_random</a:t>
            </a:r>
            <a:r>
              <a:rPr lang="fr-FR" sz="3500" dirty="0">
                <a:solidFill>
                  <a:srgbClr val="FFFFFF"/>
                </a:solidFill>
                <a:latin typeface="JasmineUPC" panose="02020603050405020304" pitchFamily="18" charset="-34"/>
                <a:cs typeface="JasmineUPC" panose="02020603050405020304" pitchFamily="18" charset="-34"/>
              </a:rPr>
              <a:t> qui va pouvoir stocker les positions x et y des items. Puis par l’intermédiaire d’une boucle </a:t>
            </a:r>
            <a:r>
              <a:rPr lang="fr-FR" sz="3500" dirty="0" err="1">
                <a:solidFill>
                  <a:srgbClr val="FFFFFF"/>
                </a:solidFill>
                <a:latin typeface="JasmineUPC" panose="02020603050405020304" pitchFamily="18" charset="-34"/>
                <a:cs typeface="JasmineUPC" panose="02020603050405020304" pitchFamily="18" charset="-34"/>
              </a:rPr>
              <a:t>while</a:t>
            </a:r>
            <a:r>
              <a:rPr lang="fr-FR" sz="3500" dirty="0">
                <a:solidFill>
                  <a:srgbClr val="FFFFFF"/>
                </a:solidFill>
                <a:latin typeface="JasmineUPC" panose="02020603050405020304" pitchFamily="18" charset="-34"/>
                <a:cs typeface="JasmineUPC" panose="02020603050405020304" pitchFamily="18" charset="-34"/>
              </a:rPr>
              <a:t>, qui vérifie la structure ou </a:t>
            </a:r>
            <a:r>
              <a:rPr lang="fr-FR" sz="3500" dirty="0" err="1">
                <a:solidFill>
                  <a:srgbClr val="FFFFFF"/>
                </a:solidFill>
                <a:latin typeface="JasmineUPC" panose="02020603050405020304" pitchFamily="18" charset="-34"/>
                <a:cs typeface="JasmineUPC" panose="02020603050405020304" pitchFamily="18" charset="-34"/>
              </a:rPr>
              <a:t>sprite</a:t>
            </a:r>
            <a:r>
              <a:rPr lang="fr-FR" sz="3500" dirty="0">
                <a:solidFill>
                  <a:srgbClr val="FFFFFF"/>
                </a:solidFill>
                <a:latin typeface="JasmineUPC" panose="02020603050405020304" pitchFamily="18" charset="-34"/>
                <a:cs typeface="JasmineUPC" panose="02020603050405020304" pitchFamily="18" charset="-34"/>
              </a:rPr>
              <a:t> d’arrivée de l’objet, j’ai créé les positions x et y de l’item via la fonction </a:t>
            </a:r>
            <a:r>
              <a:rPr lang="fr-FR" sz="3500" dirty="0" err="1">
                <a:solidFill>
                  <a:srgbClr val="FFFFFF"/>
                </a:solidFill>
                <a:latin typeface="JasmineUPC" panose="02020603050405020304" pitchFamily="18" charset="-34"/>
                <a:cs typeface="JasmineUPC" panose="02020603050405020304" pitchFamily="18" charset="-34"/>
              </a:rPr>
              <a:t>random.randint</a:t>
            </a:r>
            <a:r>
              <a:rPr lang="fr-FR" sz="3500" dirty="0">
                <a:solidFill>
                  <a:srgbClr val="FFFFFF"/>
                </a:solidFill>
                <a:latin typeface="JasmineUPC" panose="02020603050405020304" pitchFamily="18" charset="-34"/>
                <a:cs typeface="JasmineUPC" panose="02020603050405020304" pitchFamily="18" charset="-34"/>
              </a:rPr>
              <a:t>(). Elle est donc comprise entre 0 et 14 pour qu’il ne se retrouve pas hors-jeu. </a:t>
            </a:r>
            <a:r>
              <a:rPr lang="fr-FR" sz="3500" dirty="0" err="1">
                <a:solidFill>
                  <a:srgbClr val="FFFFFF"/>
                </a:solidFill>
                <a:latin typeface="JasmineUPC" panose="02020603050405020304" pitchFamily="18" charset="-34"/>
                <a:cs typeface="JasmineUPC" panose="02020603050405020304" pitchFamily="18" charset="-34"/>
              </a:rPr>
              <a:t>obj_sprite_x</a:t>
            </a:r>
            <a:r>
              <a:rPr lang="fr-FR" sz="3500" dirty="0">
                <a:solidFill>
                  <a:srgbClr val="FFFFFF"/>
                </a:solidFill>
                <a:latin typeface="JasmineUPC" panose="02020603050405020304" pitchFamily="18" charset="-34"/>
                <a:cs typeface="JasmineUPC" panose="02020603050405020304" pitchFamily="18" charset="-34"/>
              </a:rPr>
              <a:t> et </a:t>
            </a:r>
            <a:r>
              <a:rPr lang="fr-FR" sz="3500" dirty="0" err="1">
                <a:solidFill>
                  <a:srgbClr val="FFFFFF"/>
                </a:solidFill>
                <a:latin typeface="JasmineUPC" panose="02020603050405020304" pitchFamily="18" charset="-34"/>
                <a:cs typeface="JasmineUPC" panose="02020603050405020304" pitchFamily="18" charset="-34"/>
              </a:rPr>
              <a:t>obj_sprite_calculent</a:t>
            </a:r>
            <a:r>
              <a:rPr lang="fr-FR" sz="3500" dirty="0">
                <a:solidFill>
                  <a:srgbClr val="FFFFFF"/>
                </a:solidFill>
                <a:latin typeface="JasmineUPC" panose="02020603050405020304" pitchFamily="18" charset="-34"/>
                <a:cs typeface="JasmineUPC" panose="02020603050405020304" pitchFamily="18" charset="-34"/>
              </a:rPr>
              <a:t> en pixels réels les positions de l’item. Puis on ajoute les positions de l’item dans </a:t>
            </a:r>
            <a:r>
              <a:rPr lang="fr-FR" sz="3500" dirty="0" err="1">
                <a:solidFill>
                  <a:srgbClr val="FFFFFF"/>
                </a:solidFill>
                <a:latin typeface="JasmineUPC" panose="02020603050405020304" pitchFamily="18" charset="-34"/>
                <a:cs typeface="JasmineUPC" panose="02020603050405020304" pitchFamily="18" charset="-34"/>
              </a:rPr>
              <a:t>list_random</a:t>
            </a:r>
            <a:r>
              <a:rPr lang="fr-FR" sz="3500" dirty="0">
                <a:solidFill>
                  <a:srgbClr val="FFFFFF"/>
                </a:solidFill>
                <a:latin typeface="JasmineUPC" panose="02020603050405020304" pitchFamily="18" charset="-34"/>
                <a:cs typeface="JasmineUPC" panose="02020603050405020304" pitchFamily="18" charset="-34"/>
              </a:rPr>
              <a:t>. Enfin pour éviter les collisions d’items, on retourne la fonction si jamais les positions de l’item 1, 2, ou 3 sont égales. </a:t>
            </a:r>
          </a:p>
          <a:p>
            <a:pPr marL="0" indent="0">
              <a:buNone/>
            </a:pPr>
            <a:endParaRPr lang="fr-FR" sz="3500" dirty="0">
              <a:solidFill>
                <a:srgbClr val="FFFFFF"/>
              </a:solidFill>
              <a:latin typeface="JasmineUPC" panose="02020603050405020304" pitchFamily="18" charset="-34"/>
              <a:cs typeface="JasmineUPC" panose="02020603050405020304" pitchFamily="18" charset="-34"/>
            </a:endParaRPr>
          </a:p>
          <a:p>
            <a:r>
              <a:rPr lang="fr-FR" sz="3500" b="1" dirty="0">
                <a:latin typeface="JasmineUPC" panose="02020603050405020304" pitchFamily="18" charset="-34"/>
                <a:cs typeface="JasmineUPC" panose="02020603050405020304" pitchFamily="18" charset="-34"/>
              </a:rPr>
              <a:t>L’algorithme de chargement et de collecte des items : </a:t>
            </a:r>
            <a:r>
              <a:rPr lang="fr-FR" sz="3500" dirty="0">
                <a:latin typeface="JasmineUPC" panose="02020603050405020304" pitchFamily="18" charset="-34"/>
                <a:cs typeface="JasmineUPC" panose="02020603050405020304" pitchFamily="18" charset="-34"/>
              </a:rPr>
              <a:t>La méthode </a:t>
            </a:r>
            <a:r>
              <a:rPr lang="fr-FR" sz="3500" dirty="0" err="1">
                <a:latin typeface="JasmineUPC" panose="02020603050405020304" pitchFamily="18" charset="-34"/>
                <a:cs typeface="JasmineUPC" panose="02020603050405020304" pitchFamily="18" charset="-34"/>
              </a:rPr>
              <a:t>load_items</a:t>
            </a:r>
            <a:r>
              <a:rPr lang="fr-FR" sz="3500" dirty="0">
                <a:latin typeface="JasmineUPC" panose="02020603050405020304" pitchFamily="18" charset="-34"/>
                <a:cs typeface="JasmineUPC" panose="02020603050405020304" pitchFamily="18" charset="-34"/>
              </a:rPr>
              <a:t> permet ceux-ci. Elle crée une liste avec les 3 items </a:t>
            </a:r>
            <a:r>
              <a:rPr lang="fr-FR" sz="3500" dirty="0" err="1">
                <a:latin typeface="JasmineUPC" panose="02020603050405020304" pitchFamily="18" charset="-34"/>
                <a:cs typeface="JasmineUPC" panose="02020603050405020304" pitchFamily="18" charset="-34"/>
              </a:rPr>
              <a:t>collectables</a:t>
            </a:r>
            <a:r>
              <a:rPr lang="fr-FR" sz="3500" dirty="0">
                <a:latin typeface="JasmineUPC" panose="02020603050405020304" pitchFamily="18" charset="-34"/>
                <a:cs typeface="JasmineUPC" panose="02020603050405020304" pitchFamily="18" charset="-34"/>
              </a:rPr>
              <a:t>, </a:t>
            </a:r>
            <a:r>
              <a:rPr lang="fr-FR" sz="3500" dirty="0" err="1">
                <a:latin typeface="JasmineUPC" panose="02020603050405020304" pitchFamily="18" charset="-34"/>
                <a:cs typeface="JasmineUPC" panose="02020603050405020304" pitchFamily="18" charset="-34"/>
              </a:rPr>
              <a:t>ether</a:t>
            </a:r>
            <a:r>
              <a:rPr lang="fr-FR" sz="3500" dirty="0">
                <a:latin typeface="JasmineUPC" panose="02020603050405020304" pitchFamily="18" charset="-34"/>
                <a:cs typeface="JasmineUPC" panose="02020603050405020304" pitchFamily="18" charset="-34"/>
              </a:rPr>
              <a:t>, aiguille et tube. Elle lance la </a:t>
            </a:r>
            <a:r>
              <a:rPr lang="fr-FR" sz="3500" dirty="0" err="1">
                <a:latin typeface="JasmineUPC" panose="02020603050405020304" pitchFamily="18" charset="-34"/>
                <a:cs typeface="JasmineUPC" panose="02020603050405020304" pitchFamily="18" charset="-34"/>
              </a:rPr>
              <a:t>methode</a:t>
            </a:r>
            <a:r>
              <a:rPr lang="fr-FR" sz="3500" dirty="0">
                <a:latin typeface="JasmineUPC" panose="02020603050405020304" pitchFamily="18" charset="-34"/>
                <a:cs typeface="JasmineUPC" panose="02020603050405020304" pitchFamily="18" charset="-34"/>
              </a:rPr>
              <a:t> </a:t>
            </a:r>
            <a:r>
              <a:rPr lang="fr-FR" sz="3500" dirty="0" err="1">
                <a:latin typeface="JasmineUPC" panose="02020603050405020304" pitchFamily="18" charset="-34"/>
                <a:cs typeface="JasmineUPC" panose="02020603050405020304" pitchFamily="18" charset="-34"/>
              </a:rPr>
              <a:t>define_position</a:t>
            </a:r>
            <a:r>
              <a:rPr lang="fr-FR" sz="3500" dirty="0">
                <a:latin typeface="JasmineUPC" panose="02020603050405020304" pitchFamily="18" charset="-34"/>
                <a:cs typeface="JasmineUPC" panose="02020603050405020304" pitchFamily="18" charset="-34"/>
              </a:rPr>
              <a:t> décrite précédemment et lance également la </a:t>
            </a:r>
            <a:r>
              <a:rPr lang="fr-FR" sz="3500" dirty="0" err="1">
                <a:latin typeface="JasmineUPC" panose="02020603050405020304" pitchFamily="18" charset="-34"/>
                <a:cs typeface="JasmineUPC" panose="02020603050405020304" pitchFamily="18" charset="-34"/>
              </a:rPr>
              <a:t>methode</a:t>
            </a:r>
            <a:r>
              <a:rPr lang="fr-FR" sz="3500" dirty="0">
                <a:latin typeface="JasmineUPC" panose="02020603050405020304" pitchFamily="18" charset="-34"/>
                <a:cs typeface="JasmineUPC" panose="02020603050405020304" pitchFamily="18" charset="-34"/>
              </a:rPr>
              <a:t> </a:t>
            </a:r>
            <a:r>
              <a:rPr lang="fr-FR" sz="3500" dirty="0" err="1">
                <a:latin typeface="JasmineUPC" panose="02020603050405020304" pitchFamily="18" charset="-34"/>
                <a:cs typeface="JasmineUPC" panose="02020603050405020304" pitchFamily="18" charset="-34"/>
              </a:rPr>
              <a:t>display_items</a:t>
            </a:r>
            <a:r>
              <a:rPr lang="fr-FR" sz="3500" dirty="0">
                <a:latin typeface="JasmineUPC" panose="02020603050405020304" pitchFamily="18" charset="-34"/>
                <a:cs typeface="JasmineUPC" panose="02020603050405020304" pitchFamily="18" charset="-34"/>
              </a:rPr>
              <a:t> via une boucle for pour afficher tous les items sur le labyrinthe. Pour collecter un item, on vérifie par une condition if que les coordonnes du héros soient égales aux coordonnées de l’item en question. Si celle-ci- est vérifiée, une petit son annonce la collecte d’un item, incrémente le sac de </a:t>
            </a:r>
            <a:r>
              <a:rPr lang="fr-FR" sz="3500" dirty="0" err="1">
                <a:latin typeface="JasmineUPC" panose="02020603050405020304" pitchFamily="18" charset="-34"/>
                <a:cs typeface="JasmineUPC" panose="02020603050405020304" pitchFamily="18" charset="-34"/>
              </a:rPr>
              <a:t>macgyver</a:t>
            </a:r>
            <a:r>
              <a:rPr lang="fr-FR" sz="3500" dirty="0">
                <a:latin typeface="JasmineUPC" panose="02020603050405020304" pitchFamily="18" charset="-34"/>
                <a:cs typeface="JasmineUPC" panose="02020603050405020304" pitchFamily="18" charset="-34"/>
              </a:rPr>
              <a:t>, déplace l’item collecté dans le sac de </a:t>
            </a:r>
            <a:r>
              <a:rPr lang="fr-FR" sz="3500" dirty="0" err="1">
                <a:latin typeface="JasmineUPC" panose="02020603050405020304" pitchFamily="18" charset="-34"/>
                <a:cs typeface="JasmineUPC" panose="02020603050405020304" pitchFamily="18" charset="-34"/>
              </a:rPr>
              <a:t>Macgyver</a:t>
            </a:r>
            <a:r>
              <a:rPr lang="fr-FR" sz="3500" dirty="0">
                <a:latin typeface="JasmineUPC" panose="02020603050405020304" pitchFamily="18" charset="-34"/>
                <a:cs typeface="JasmineUPC" panose="02020603050405020304" pitchFamily="18" charset="-34"/>
              </a:rPr>
              <a:t> (interface prévue à cet effet) et efface les points d’interrogation ( = sac vide).</a:t>
            </a:r>
          </a:p>
          <a:p>
            <a:endParaRPr lang="fr-FR" dirty="0"/>
          </a:p>
          <a:p>
            <a:endParaRPr lang="fr-FR" sz="2000" dirty="0">
              <a:solidFill>
                <a:srgbClr val="FFFFFF"/>
              </a:solidFill>
            </a:endParaRPr>
          </a:p>
        </p:txBody>
      </p:sp>
    </p:spTree>
    <p:extLst>
      <p:ext uri="{BB962C8B-B14F-4D97-AF65-F5344CB8AC3E}">
        <p14:creationId xmlns:p14="http://schemas.microsoft.com/office/powerpoint/2010/main" val="37703706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476EC6FB-9660-4260-9117-CB00A5C87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Espace réservé du contenu 2">
            <a:extLst>
              <a:ext uri="{FF2B5EF4-FFF2-40B4-BE49-F238E27FC236}">
                <a16:creationId xmlns:a16="http://schemas.microsoft.com/office/drawing/2014/main" id="{E858D5D4-4722-2646-9759-EAE593AEC073}"/>
              </a:ext>
            </a:extLst>
          </p:cNvPr>
          <p:cNvSpPr>
            <a:spLocks noGrp="1"/>
          </p:cNvSpPr>
          <p:nvPr>
            <p:ph idx="1"/>
          </p:nvPr>
        </p:nvSpPr>
        <p:spPr>
          <a:xfrm>
            <a:off x="4366145" y="620688"/>
            <a:ext cx="7345795" cy="5616623"/>
          </a:xfrm>
        </p:spPr>
        <p:txBody>
          <a:bodyPr>
            <a:normAutofit/>
          </a:bodyPr>
          <a:lstStyle/>
          <a:p>
            <a:r>
              <a:rPr lang="fr-FR" sz="3200" b="1" dirty="0">
                <a:latin typeface="JasmineUPC" panose="02020603050405020304" pitchFamily="18" charset="-34"/>
                <a:cs typeface="JasmineUPC" panose="02020603050405020304" pitchFamily="18" charset="-34"/>
              </a:rPr>
              <a:t>L’algorithme de fin de jeu : </a:t>
            </a:r>
            <a:r>
              <a:rPr lang="fr-FR" sz="3200" dirty="0" err="1">
                <a:latin typeface="JasmineUPC" panose="02020603050405020304" pitchFamily="18" charset="-34"/>
                <a:cs typeface="JasmineUPC" panose="02020603050405020304" pitchFamily="18" charset="-34"/>
              </a:rPr>
              <a:t>endgame</a:t>
            </a:r>
            <a:r>
              <a:rPr lang="fr-FR" sz="3200" dirty="0">
                <a:latin typeface="JasmineUPC" panose="02020603050405020304" pitchFamily="18" charset="-34"/>
                <a:cs typeface="JasmineUPC" panose="02020603050405020304" pitchFamily="18" charset="-34"/>
              </a:rPr>
              <a:t> : conditionne la victoire ou de la défaite du joueur/Héros. On va vérifier dans les deux cas avec une condition if si le héros se présente devant la gardienne donc que le </a:t>
            </a:r>
            <a:r>
              <a:rPr lang="fr-FR" sz="3200" dirty="0" err="1">
                <a:latin typeface="JasmineUPC" panose="02020603050405020304" pitchFamily="18" charset="-34"/>
                <a:cs typeface="JasmineUPC" panose="02020603050405020304" pitchFamily="18" charset="-34"/>
              </a:rPr>
              <a:t>sprite</a:t>
            </a:r>
            <a:r>
              <a:rPr lang="fr-FR" sz="3200" dirty="0">
                <a:latin typeface="JasmineUPC" panose="02020603050405020304" pitchFamily="18" charset="-34"/>
                <a:cs typeface="JasmineUPC" panose="02020603050405020304" pitchFamily="18" charset="-34"/>
              </a:rPr>
              <a:t> d’arrivée de </a:t>
            </a:r>
            <a:r>
              <a:rPr lang="fr-FR" sz="3200" dirty="0" err="1">
                <a:latin typeface="JasmineUPC" panose="02020603050405020304" pitchFamily="18" charset="-34"/>
                <a:cs typeface="JasmineUPC" panose="02020603050405020304" pitchFamily="18" charset="-34"/>
              </a:rPr>
              <a:t>macgyver</a:t>
            </a:r>
            <a:r>
              <a:rPr lang="fr-FR" sz="3200" dirty="0">
                <a:latin typeface="JasmineUPC" panose="02020603050405020304" pitchFamily="18" charset="-34"/>
                <a:cs typeface="JasmineUPC" panose="02020603050405020304" pitchFamily="18" charset="-34"/>
              </a:rPr>
              <a:t> soit la ligne d’arrivée (</a:t>
            </a:r>
            <a:r>
              <a:rPr lang="fr-FR" sz="3200" dirty="0" err="1">
                <a:latin typeface="JasmineUPC" panose="02020603050405020304" pitchFamily="18" charset="-34"/>
                <a:cs typeface="JasmineUPC" panose="02020603050405020304" pitchFamily="18" charset="-34"/>
              </a:rPr>
              <a:t>sprite</a:t>
            </a:r>
            <a:r>
              <a:rPr lang="fr-FR" sz="3200" dirty="0">
                <a:latin typeface="JasmineUPC" panose="02020603050405020304" pitchFamily="18" charset="-34"/>
                <a:cs typeface="JasmineUPC" panose="02020603050405020304" pitchFamily="18" charset="-34"/>
              </a:rPr>
              <a:t> ◘). La seconde condition combinée a la première sépare la défaite de la victoire. Il s’agit du nombre d’objets présents dans le sac de </a:t>
            </a:r>
            <a:r>
              <a:rPr lang="fr-FR" sz="3200" dirty="0" err="1">
                <a:latin typeface="JasmineUPC" panose="02020603050405020304" pitchFamily="18" charset="-34"/>
                <a:cs typeface="JasmineUPC" panose="02020603050405020304" pitchFamily="18" charset="-34"/>
              </a:rPr>
              <a:t>macgyver</a:t>
            </a:r>
            <a:r>
              <a:rPr lang="fr-FR" sz="3200" dirty="0">
                <a:latin typeface="JasmineUPC" panose="02020603050405020304" pitchFamily="18" charset="-34"/>
                <a:cs typeface="JasmineUPC" panose="02020603050405020304" pitchFamily="18" charset="-34"/>
              </a:rPr>
              <a:t>. S’il est égal à 3, une variable </a:t>
            </a:r>
            <a:r>
              <a:rPr lang="fr-FR" sz="3200" dirty="0" err="1">
                <a:latin typeface="JasmineUPC" panose="02020603050405020304" pitchFamily="18" charset="-34"/>
                <a:cs typeface="JasmineUPC" panose="02020603050405020304" pitchFamily="18" charset="-34"/>
              </a:rPr>
              <a:t>d_b</a:t>
            </a:r>
            <a:r>
              <a:rPr lang="fr-FR" sz="3200" dirty="0">
                <a:latin typeface="JasmineUPC" panose="02020603050405020304" pitchFamily="18" charset="-34"/>
                <a:cs typeface="JasmineUPC" panose="02020603050405020304" pitchFamily="18" charset="-34"/>
              </a:rPr>
              <a:t> appelée par un return lance le fichier </a:t>
            </a:r>
            <a:r>
              <a:rPr lang="fr-FR" sz="3200" dirty="0" err="1">
                <a:latin typeface="JasmineUPC" panose="02020603050405020304" pitchFamily="18" charset="-34"/>
                <a:cs typeface="JasmineUPC" panose="02020603050405020304" pitchFamily="18" charset="-34"/>
              </a:rPr>
              <a:t>victory.py</a:t>
            </a:r>
            <a:r>
              <a:rPr lang="fr-FR" sz="3200" dirty="0">
                <a:latin typeface="JasmineUPC" panose="02020603050405020304" pitchFamily="18" charset="-34"/>
                <a:cs typeface="JasmineUPC" panose="02020603050405020304" pitchFamily="18" charset="-34"/>
              </a:rPr>
              <a:t>. S’il n’est pas égal a 3, alors une variable </a:t>
            </a:r>
            <a:r>
              <a:rPr lang="fr-FR" sz="3200" dirty="0" err="1">
                <a:latin typeface="JasmineUPC" panose="02020603050405020304" pitchFamily="18" charset="-34"/>
                <a:cs typeface="JasmineUPC" panose="02020603050405020304" pitchFamily="18" charset="-34"/>
              </a:rPr>
              <a:t>d_b</a:t>
            </a:r>
            <a:r>
              <a:rPr lang="fr-FR" sz="3200" dirty="0">
                <a:latin typeface="JasmineUPC" panose="02020603050405020304" pitchFamily="18" charset="-34"/>
                <a:cs typeface="JasmineUPC" panose="02020603050405020304" pitchFamily="18" charset="-34"/>
              </a:rPr>
              <a:t> appelée par un return lance le fichier </a:t>
            </a:r>
            <a:r>
              <a:rPr lang="fr-FR" sz="3200" dirty="0" err="1">
                <a:latin typeface="JasmineUPC" panose="02020603050405020304" pitchFamily="18" charset="-34"/>
                <a:cs typeface="JasmineUPC" panose="02020603050405020304" pitchFamily="18" charset="-34"/>
              </a:rPr>
              <a:t>defeat.py</a:t>
            </a:r>
            <a:r>
              <a:rPr lang="fr-FR" sz="3200" dirty="0">
                <a:latin typeface="JasmineUPC" panose="02020603050405020304" pitchFamily="18" charset="-34"/>
                <a:cs typeface="JasmineUPC" panose="02020603050405020304" pitchFamily="18" charset="-34"/>
              </a:rPr>
              <a:t>. Dans les deux conditions, on lance un main.__</a:t>
            </a:r>
            <a:r>
              <a:rPr lang="fr-FR" sz="3200" dirty="0" err="1">
                <a:latin typeface="JasmineUPC" panose="02020603050405020304" pitchFamily="18" charset="-34"/>
                <a:cs typeface="JasmineUPC" panose="02020603050405020304" pitchFamily="18" charset="-34"/>
              </a:rPr>
              <a:t>init</a:t>
            </a:r>
            <a:r>
              <a:rPr lang="fr-FR" sz="3200" dirty="0">
                <a:latin typeface="JasmineUPC" panose="02020603050405020304" pitchFamily="18" charset="-34"/>
                <a:cs typeface="JasmineUPC" panose="02020603050405020304" pitchFamily="18" charset="-34"/>
              </a:rPr>
              <a:t>__() pour que le joueur puisse rejouer.</a:t>
            </a:r>
          </a:p>
          <a:p>
            <a:endParaRPr lang="fr-FR" sz="2000" dirty="0"/>
          </a:p>
        </p:txBody>
      </p:sp>
    </p:spTree>
    <p:extLst>
      <p:ext uri="{BB962C8B-B14F-4D97-AF65-F5344CB8AC3E}">
        <p14:creationId xmlns:p14="http://schemas.microsoft.com/office/powerpoint/2010/main" val="6463980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88C16D60-267A-49F5-9C5A-5CF254EDA0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Espace réservé du contenu 2">
            <a:extLst>
              <a:ext uri="{FF2B5EF4-FFF2-40B4-BE49-F238E27FC236}">
                <a16:creationId xmlns:a16="http://schemas.microsoft.com/office/drawing/2014/main" id="{E12D9E92-C1A8-A64E-917D-AB10E5A949AF}"/>
              </a:ext>
            </a:extLst>
          </p:cNvPr>
          <p:cNvSpPr>
            <a:spLocks noGrp="1"/>
          </p:cNvSpPr>
          <p:nvPr>
            <p:ph idx="1"/>
          </p:nvPr>
        </p:nvSpPr>
        <p:spPr>
          <a:xfrm>
            <a:off x="4592252" y="363825"/>
            <a:ext cx="7387465" cy="6129867"/>
          </a:xfrm>
        </p:spPr>
        <p:txBody>
          <a:bodyPr>
            <a:normAutofit/>
          </a:bodyPr>
          <a:lstStyle/>
          <a:p>
            <a:pPr marL="0" indent="0" algn="ctr">
              <a:buNone/>
            </a:pPr>
            <a:r>
              <a:rPr lang="fr-FR" sz="3200" b="1" dirty="0">
                <a:latin typeface="JasmineUPC" panose="02020603050405020304" pitchFamily="18" charset="-34"/>
                <a:cs typeface="JasmineUPC" panose="02020603050405020304" pitchFamily="18" charset="-34"/>
              </a:rPr>
              <a:t>4. Difficultés rencontrées et solutions trouvées. </a:t>
            </a:r>
            <a:endParaRPr lang="fr-FR" sz="3200" dirty="0">
              <a:latin typeface="JasmineUPC" panose="02020603050405020304" pitchFamily="18" charset="-34"/>
              <a:cs typeface="JasmineUPC" panose="02020603050405020304" pitchFamily="18" charset="-34"/>
            </a:endParaRPr>
          </a:p>
          <a:p>
            <a:pPr lvl="0"/>
            <a:r>
              <a:rPr lang="fr-FR" sz="3200" dirty="0">
                <a:latin typeface="JasmineUPC" panose="02020603050405020304" pitchFamily="18" charset="-34"/>
                <a:cs typeface="JasmineUPC" panose="02020603050405020304" pitchFamily="18" charset="-34"/>
              </a:rPr>
              <a:t>La première difficulté que j’ai rencontrée est l’appels de fonctions externes.</a:t>
            </a:r>
          </a:p>
          <a:p>
            <a:pPr lvl="0"/>
            <a:r>
              <a:rPr lang="fr-FR" sz="3200" dirty="0">
                <a:latin typeface="JasmineUPC" panose="02020603050405020304" pitchFamily="18" charset="-34"/>
                <a:cs typeface="JasmineUPC" panose="02020603050405020304" pitchFamily="18" charset="-34"/>
              </a:rPr>
              <a:t>La seconde est comment créer une fonction permettant de générer un labyrinthe a part d’un fichier externe (ici </a:t>
            </a:r>
            <a:r>
              <a:rPr lang="fr-FR" sz="3200" dirty="0" err="1">
                <a:latin typeface="JasmineUPC" panose="02020603050405020304" pitchFamily="18" charset="-34"/>
                <a:cs typeface="JasmineUPC" panose="02020603050405020304" pitchFamily="18" charset="-34"/>
              </a:rPr>
              <a:t>map</a:t>
            </a:r>
            <a:r>
              <a:rPr lang="fr-FR" sz="3200" dirty="0">
                <a:latin typeface="JasmineUPC" panose="02020603050405020304" pitchFamily="18" charset="-34"/>
                <a:cs typeface="JasmineUPC" panose="02020603050405020304" pitchFamily="18" charset="-34"/>
              </a:rPr>
              <a:t>).</a:t>
            </a:r>
          </a:p>
          <a:p>
            <a:pPr lvl="0"/>
            <a:r>
              <a:rPr lang="fr-FR" sz="3200" dirty="0">
                <a:latin typeface="JasmineUPC" panose="02020603050405020304" pitchFamily="18" charset="-34"/>
                <a:cs typeface="JasmineUPC" panose="02020603050405020304" pitchFamily="18" charset="-34"/>
              </a:rPr>
              <a:t>La troisième difficulté a laquelle j’ai été confronté a été définir une position aléatoire pour un objet sur le labyrinthe. </a:t>
            </a:r>
          </a:p>
          <a:p>
            <a:pPr lvl="0"/>
            <a:r>
              <a:rPr lang="fr-FR" sz="3200" dirty="0" err="1">
                <a:latin typeface="JasmineUPC" panose="02020603050405020304" pitchFamily="18" charset="-34"/>
                <a:cs typeface="JasmineUPC" panose="02020603050405020304" pitchFamily="18" charset="-34"/>
              </a:rPr>
              <a:t>Refactoring</a:t>
            </a:r>
            <a:r>
              <a:rPr lang="fr-FR" sz="3200" dirty="0">
                <a:latin typeface="JasmineUPC" panose="02020603050405020304" pitchFamily="18" charset="-34"/>
                <a:cs typeface="JasmineUPC" panose="02020603050405020304" pitchFamily="18" charset="-34"/>
              </a:rPr>
              <a:t> de code : comme je n’ai pas eu de soutenance pendant 2 semaines, mon mentor m’a aidé à comprendre le principe de </a:t>
            </a:r>
            <a:r>
              <a:rPr lang="fr-FR" sz="3200" dirty="0" err="1">
                <a:latin typeface="JasmineUPC" panose="02020603050405020304" pitchFamily="18" charset="-34"/>
                <a:cs typeface="JasmineUPC" panose="02020603050405020304" pitchFamily="18" charset="-34"/>
              </a:rPr>
              <a:t>refactoring</a:t>
            </a:r>
            <a:r>
              <a:rPr lang="fr-FR" sz="3200" dirty="0">
                <a:latin typeface="JasmineUPC" panose="02020603050405020304" pitchFamily="18" charset="-34"/>
                <a:cs typeface="JasmineUPC" panose="02020603050405020304" pitchFamily="18" charset="-34"/>
              </a:rPr>
              <a:t> de code, bien séparer le code en différentes fonctions pour le rendre plus lisible.</a:t>
            </a:r>
          </a:p>
          <a:p>
            <a:pPr lvl="0"/>
            <a:r>
              <a:rPr lang="fr-FR" sz="3200" dirty="0">
                <a:latin typeface="JasmineUPC" panose="02020603050405020304" pitchFamily="18" charset="-34"/>
                <a:cs typeface="JasmineUPC" panose="02020603050405020304" pitchFamily="18" charset="-34"/>
              </a:rPr>
              <a:t>Respecter les normes de la PEP8. </a:t>
            </a:r>
          </a:p>
          <a:p>
            <a:endParaRPr lang="fr-FR" sz="2000" dirty="0"/>
          </a:p>
        </p:txBody>
      </p:sp>
    </p:spTree>
    <p:extLst>
      <p:ext uri="{BB962C8B-B14F-4D97-AF65-F5344CB8AC3E}">
        <p14:creationId xmlns:p14="http://schemas.microsoft.com/office/powerpoint/2010/main" val="37514897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242</Words>
  <Application>Microsoft Macintosh PowerPoint</Application>
  <PresentationFormat>Grand écran</PresentationFormat>
  <Paragraphs>44</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JasmineUPC</vt:lpstr>
      <vt:lpstr>Thème Office</vt:lpstr>
      <vt:lpstr>PROJET 3 OC : Help MacGyver to escape from the Red Keep</vt:lpstr>
      <vt:lpstr>Sommaire</vt:lpstr>
      <vt:lpstr>1. Présentation du jeu</vt:lpstr>
      <vt:lpstr>2. Les fichiers</vt:lpstr>
      <vt:lpstr>Présentation PowerPoint</vt:lpstr>
      <vt:lpstr>3. Choix des algorithmes</vt:lpstr>
      <vt:lpstr>Présentation PowerPoint</vt:lpstr>
      <vt:lpstr>Présentation PowerPoint</vt:lpstr>
      <vt:lpstr>Présentation PowerPoint</vt:lpstr>
      <vt:lpstr>5. Améliorations possibles.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3 OC : Help MacGyver to escape from the Red Keep</dc:title>
  <dc:creator>Maxime J</dc:creator>
  <cp:lastModifiedBy>Maxime J</cp:lastModifiedBy>
  <cp:revision>2</cp:revision>
  <dcterms:created xsi:type="dcterms:W3CDTF">2018-11-30T10:35:39Z</dcterms:created>
  <dcterms:modified xsi:type="dcterms:W3CDTF">2018-11-30T11:16:51Z</dcterms:modified>
</cp:coreProperties>
</file>