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87" r:id="rId7"/>
    <p:sldId id="290" r:id="rId8"/>
    <p:sldId id="288" r:id="rId9"/>
    <p:sldId id="289" r:id="rId10"/>
    <p:sldId id="260" r:id="rId11"/>
    <p:sldId id="286" r:id="rId12"/>
    <p:sldId id="258" r:id="rId13"/>
    <p:sldId id="261" r:id="rId14"/>
    <p:sldId id="262" r:id="rId15"/>
    <p:sldId id="283" r:id="rId16"/>
    <p:sldId id="264" r:id="rId17"/>
    <p:sldId id="266" r:id="rId18"/>
    <p:sldId id="284" r:id="rId19"/>
    <p:sldId id="267" r:id="rId20"/>
    <p:sldId id="268"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62" autoAdjust="0"/>
  </p:normalViewPr>
  <p:slideViewPr>
    <p:cSldViewPr snapToGrid="0">
      <p:cViewPr varScale="1">
        <p:scale>
          <a:sx n="104" d="100"/>
          <a:sy n="104" d="100"/>
        </p:scale>
        <p:origin x="132" y="114"/>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D784F2-097A-4060-8FF3-6FB91EC3D7DB}" type="datetime1">
              <a:rPr lang="fr-FR" smtClean="0"/>
              <a:t>15/09/2023</a:t>
            </a:fld>
            <a:endParaRPr lang="fr-FR"/>
          </a:p>
        </p:txBody>
      </p:sp>
      <p:sp>
        <p:nvSpPr>
          <p:cNvPr id="4" name="Espace réservé du pied de page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fr-FR" smtClean="0"/>
              <a:t>‹N°›</a:t>
            </a:fld>
            <a:endParaRPr lang="fr-F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BF86344-02EE-4788-B238-DABD819F9A49}" type="datetime1">
              <a:rPr lang="fr-FR" noProof="0" smtClean="0"/>
              <a:t>15/09/2023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fr-FR" noProof="0" smtClean="0"/>
              <a:t>‹N°›</a:t>
            </a:fld>
            <a:endParaRPr lang="fr-F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a:t>
            </a:fld>
            <a:endParaRPr lang="fr-F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10</a:t>
            </a:fld>
            <a:endParaRPr lang="fr-FR"/>
          </a:p>
        </p:txBody>
      </p:sp>
    </p:spTree>
    <p:extLst>
      <p:ext uri="{BB962C8B-B14F-4D97-AF65-F5344CB8AC3E}">
        <p14:creationId xmlns:p14="http://schemas.microsoft.com/office/powerpoint/2010/main" val="1841121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11</a:t>
            </a:fld>
            <a:endParaRPr lang="fr-FR"/>
          </a:p>
        </p:txBody>
      </p:sp>
    </p:spTree>
    <p:extLst>
      <p:ext uri="{BB962C8B-B14F-4D97-AF65-F5344CB8AC3E}">
        <p14:creationId xmlns:p14="http://schemas.microsoft.com/office/powerpoint/2010/main" val="180259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12</a:t>
            </a:fld>
            <a:endParaRPr lang="fr-FR"/>
          </a:p>
        </p:txBody>
      </p:sp>
    </p:spTree>
    <p:extLst>
      <p:ext uri="{BB962C8B-B14F-4D97-AF65-F5344CB8AC3E}">
        <p14:creationId xmlns:p14="http://schemas.microsoft.com/office/powerpoint/2010/main" val="379944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13</a:t>
            </a:fld>
            <a:endParaRPr lang="fr-FR"/>
          </a:p>
        </p:txBody>
      </p:sp>
    </p:spTree>
    <p:extLst>
      <p:ext uri="{BB962C8B-B14F-4D97-AF65-F5344CB8AC3E}">
        <p14:creationId xmlns:p14="http://schemas.microsoft.com/office/powerpoint/2010/main" val="3658271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14</a:t>
            </a:fld>
            <a:endParaRPr lang="fr-FR"/>
          </a:p>
        </p:txBody>
      </p:sp>
    </p:spTree>
    <p:extLst>
      <p:ext uri="{BB962C8B-B14F-4D97-AF65-F5344CB8AC3E}">
        <p14:creationId xmlns:p14="http://schemas.microsoft.com/office/powerpoint/2010/main" val="142770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15</a:t>
            </a:fld>
            <a:endParaRPr lang="fr-FR"/>
          </a:p>
        </p:txBody>
      </p:sp>
    </p:spTree>
    <p:extLst>
      <p:ext uri="{BB962C8B-B14F-4D97-AF65-F5344CB8AC3E}">
        <p14:creationId xmlns:p14="http://schemas.microsoft.com/office/powerpoint/2010/main" val="2002461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16</a:t>
            </a:fld>
            <a:endParaRPr lang="fr-FR"/>
          </a:p>
        </p:txBody>
      </p:sp>
    </p:spTree>
    <p:extLst>
      <p:ext uri="{BB962C8B-B14F-4D97-AF65-F5344CB8AC3E}">
        <p14:creationId xmlns:p14="http://schemas.microsoft.com/office/powerpoint/2010/main" val="4252690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17</a:t>
            </a:fld>
            <a:endParaRPr lang="fr-FR"/>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2</a:t>
            </a:fld>
            <a:endParaRPr lang="fr-FR"/>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3</a:t>
            </a:fld>
            <a:endParaRPr lang="fr-FR"/>
          </a:p>
        </p:txBody>
      </p:sp>
    </p:spTree>
    <p:extLst>
      <p:ext uri="{BB962C8B-B14F-4D97-AF65-F5344CB8AC3E}">
        <p14:creationId xmlns:p14="http://schemas.microsoft.com/office/powerpoint/2010/main" val="261169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4</a:t>
            </a:fld>
            <a:endParaRPr lang="fr-FR"/>
          </a:p>
        </p:txBody>
      </p:sp>
    </p:spTree>
    <p:extLst>
      <p:ext uri="{BB962C8B-B14F-4D97-AF65-F5344CB8AC3E}">
        <p14:creationId xmlns:p14="http://schemas.microsoft.com/office/powerpoint/2010/main" val="319980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5</a:t>
            </a:fld>
            <a:endParaRPr lang="fr-FR"/>
          </a:p>
        </p:txBody>
      </p:sp>
    </p:spTree>
    <p:extLst>
      <p:ext uri="{BB962C8B-B14F-4D97-AF65-F5344CB8AC3E}">
        <p14:creationId xmlns:p14="http://schemas.microsoft.com/office/powerpoint/2010/main" val="346597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6</a:t>
            </a:fld>
            <a:endParaRPr lang="fr-FR"/>
          </a:p>
        </p:txBody>
      </p:sp>
    </p:spTree>
    <p:extLst>
      <p:ext uri="{BB962C8B-B14F-4D97-AF65-F5344CB8AC3E}">
        <p14:creationId xmlns:p14="http://schemas.microsoft.com/office/powerpoint/2010/main" val="33370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7</a:t>
            </a:fld>
            <a:endParaRPr lang="fr-FR"/>
          </a:p>
        </p:txBody>
      </p:sp>
    </p:spTree>
    <p:extLst>
      <p:ext uri="{BB962C8B-B14F-4D97-AF65-F5344CB8AC3E}">
        <p14:creationId xmlns:p14="http://schemas.microsoft.com/office/powerpoint/2010/main" val="14509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8</a:t>
            </a:fld>
            <a:endParaRPr lang="fr-FR"/>
          </a:p>
        </p:txBody>
      </p:sp>
    </p:spTree>
    <p:extLst>
      <p:ext uri="{BB962C8B-B14F-4D97-AF65-F5344CB8AC3E}">
        <p14:creationId xmlns:p14="http://schemas.microsoft.com/office/powerpoint/2010/main" val="383125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9</a:t>
            </a:fld>
            <a:endParaRPr lang="fr-FR"/>
          </a:p>
        </p:txBody>
      </p:sp>
    </p:spTree>
    <p:extLst>
      <p:ext uri="{BB962C8B-B14F-4D97-AF65-F5344CB8AC3E}">
        <p14:creationId xmlns:p14="http://schemas.microsoft.com/office/powerpoint/2010/main" val="222357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7" name="Groupe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e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Triangle rect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9" name="Forme libre : Form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1" name="Forme libre : Form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12" name="Groupe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e libre : Form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sp>
        <p:nvSpPr>
          <p:cNvPr id="2" name="Titr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fr-FR" noProof="0"/>
              <a:t>TITRE</a:t>
            </a:r>
          </a:p>
        </p:txBody>
      </p:sp>
      <p:sp>
        <p:nvSpPr>
          <p:cNvPr id="3" name="Sous-titr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fr-FR" noProof="0"/>
              <a:t>Modifiez le style des sous-titres du masque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égorie 5">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0" name="Espace réservé d’image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1" name="Espace réservé d’image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2" name="Espace réservé d’image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3" name="Espace réservé d’image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4" name="Espace réservé d’image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7" name="Espace réservé du texte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8" name="Espace réservé du texte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9" name="Espace réservé du texte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0" name="Espace réservé du texte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cxnSp>
        <p:nvCxnSpPr>
          <p:cNvPr id="7" name="Connecteur droit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Section 3">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
        <p:nvSpPr>
          <p:cNvPr id="36" name="Espace réservé du texte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7" name="Espace réservé du texte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image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22" name="Espace réservé du contenu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Forme libre : Form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0" name="Forme libre : Form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 Form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Forme libre : Form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4" name="Groupe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e libre : Form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Forme libre : Form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0" name="Forme libre : Form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Espace réservé du numéro de diapositive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rci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angle rect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rci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
        <p:nvSpPr>
          <p:cNvPr id="35" name="Forme libre : Form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2" name="Forme libre : Form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Forme libre : Form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Triangle droit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 Form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 Form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Forme libre : Form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 Form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 Form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16" name="Groupe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e libre : Form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Forme libre : Form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9" name="Groupe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e libre : Form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Forme libre : Form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22" name="Espace réservé du numéro de diapositive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3" name="Titr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AL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6" name="Groupe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e libre : Form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 Form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9" name="Forme libre : Form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31" name="Grou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e libre : Form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Forme libre : Form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35" name="Espace réservé du numéro de diapositive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ita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Oval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itr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fr-FR" sz="18400" noProof="0">
                <a:solidFill>
                  <a:schemeClr val="accent1">
                    <a:lumMod val="60000"/>
                    <a:lumOff val="40000"/>
                  </a:schemeClr>
                </a:solidFill>
                <a:latin typeface="+mj-lt"/>
              </a:rPr>
              <a:t>“</a:t>
            </a:r>
          </a:p>
        </p:txBody>
      </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fr-FR" noProof="0"/>
              <a:t>Guillemet</a:t>
            </a:r>
          </a:p>
        </p:txBody>
      </p:sp>
      <p:sp>
        <p:nvSpPr>
          <p:cNvPr id="19" name="Espace réservé du numéro de diapositive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one+Titr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3" name="Espace réservé du texte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5" name="Espace réservé du texte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u texte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7" name="Espace réservé du contenu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8" name="Espace réservé du contenu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contenu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fr-FR" noProof="0" smtClean="0"/>
              <a:t>‹N°›</a:t>
            </a:fld>
            <a:endParaRPr lang="fr-FR"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Forme libre : Form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 Form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fr-FR" noProof="0">
                <a:latin typeface="+mj-lt"/>
              </a:rPr>
              <a:t>Modifiez le style du titre</a:t>
            </a:r>
          </a:p>
        </p:txBody>
      </p:sp>
      <p:grpSp>
        <p:nvGrpSpPr>
          <p:cNvPr id="12" name="Groupe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e libre : Form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5" name="Groupe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 Coin rogné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17" name="Rectangle : Coin rogné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8" name="Forme libre : Form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u numéro de diapositive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a:xfrm>
            <a:off x="1809272" y="1512073"/>
            <a:ext cx="11387219" cy="1243584"/>
          </a:xfrm>
        </p:spPr>
        <p:txBody>
          <a:bodyPr rtlCol="0"/>
          <a:lstStyle/>
          <a:p>
            <a:pPr rtl="0"/>
            <a:r>
              <a:rPr lang="fr-FR" sz="7200" dirty="0"/>
              <a:t>Présentation du PRA</a:t>
            </a:r>
          </a:p>
        </p:txBody>
      </p:sp>
      <p:sp>
        <p:nvSpPr>
          <p:cNvPr id="3" name="Sous-titre 2">
            <a:extLst>
              <a:ext uri="{FF2B5EF4-FFF2-40B4-BE49-F238E27FC236}">
                <a16:creationId xmlns:a16="http://schemas.microsoft.com/office/drawing/2014/main" id="{0D537F64-4C96-4AA8-BB21-E8053A3186DD}"/>
              </a:ext>
            </a:extLst>
          </p:cNvPr>
          <p:cNvSpPr>
            <a:spLocks noGrp="1"/>
          </p:cNvSpPr>
          <p:nvPr>
            <p:ph type="subTitle" idx="1"/>
          </p:nvPr>
        </p:nvSpPr>
        <p:spPr>
          <a:xfrm>
            <a:off x="1894114" y="6204858"/>
            <a:ext cx="8554374" cy="548579"/>
          </a:xfrm>
        </p:spPr>
        <p:txBody>
          <a:bodyPr rtlCol="0">
            <a:normAutofit/>
          </a:bodyPr>
          <a:lstStyle/>
          <a:p>
            <a:pPr algn="l"/>
            <a:r>
              <a:rPr lang="fr-FR" sz="2400" b="1" i="0" u="none" strike="noStrike" dirty="0">
                <a:effectLst/>
                <a:latin typeface="Nunito Sans" panose="020F0502020204030204" pitchFamily="2" charset="0"/>
              </a:rPr>
              <a:t>Julien, Augustin, Abdel, Maxime, Bastien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sp>
        <p:nvSpPr>
          <p:cNvPr id="2" name="Espace réservé du numéro de diapositive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fr-FR" smtClean="0"/>
              <a:pPr rtl="0"/>
              <a:t>10</a:t>
            </a:fld>
            <a:endParaRPr lang="fr-FR"/>
          </a:p>
        </p:txBody>
      </p:sp>
      <p:sp>
        <p:nvSpPr>
          <p:cNvPr id="7" name="Espace réservé du texte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fr-FR"/>
              <a:t>Lorem ipsum dolor sit amet</a:t>
            </a:r>
          </a:p>
        </p:txBody>
      </p:sp>
      <p:sp>
        <p:nvSpPr>
          <p:cNvPr id="5" name="Espace réservé du texte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fr-FR"/>
              <a:t>Lorem ipsum dolor sit amet</a:t>
            </a:r>
          </a:p>
        </p:txBody>
      </p:sp>
      <p:sp>
        <p:nvSpPr>
          <p:cNvPr id="8" name="Espace réservé du texte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a:p>
            <a:pPr rtl="0"/>
            <a:endParaRPr lang="fr-FR"/>
          </a:p>
        </p:txBody>
      </p:sp>
      <p:sp>
        <p:nvSpPr>
          <p:cNvPr id="6" name="Espace réservé du texte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5" name="Espace réservé d’image 24" descr="Graphique à barres">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pic>
        <p:nvPicPr>
          <p:cNvPr id="27" name="Espace réservé d’image 26" descr="Horloge">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Espace réservé du texte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fr-FR"/>
              <a:t>Caption02 s’affiche ici</a:t>
            </a:r>
          </a:p>
        </p:txBody>
      </p:sp>
      <p:pic>
        <p:nvPicPr>
          <p:cNvPr id="29" name="Espace réservé d’image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Caption03 s’affiche ici</a:t>
            </a:r>
          </a:p>
        </p:txBody>
      </p:sp>
      <p:pic>
        <p:nvPicPr>
          <p:cNvPr id="31" name="Espace réservé d’image 30" descr="Lo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Caption04 s’affiche ici</a:t>
            </a:r>
          </a:p>
        </p:txBody>
      </p:sp>
      <p:pic>
        <p:nvPicPr>
          <p:cNvPr id="33" name="Espace réservé d’image 32" descr="Tête avec engrenage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Espace réservé du texte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fr-FR"/>
              <a:t>Caption05 s’affiche ici</a:t>
            </a:r>
          </a:p>
        </p:txBody>
      </p:sp>
      <p:sp>
        <p:nvSpPr>
          <p:cNvPr id="2" name="Espace réservé du numéro de diapositive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fr-FR" smtClean="0"/>
              <a:pPr rtl="0"/>
              <a:t>11</a:t>
            </a:fld>
            <a:endParaRPr lang="fr-F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0" name="Espace réservé d’image 19" descr="Création de modèle triangulaire avec la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Caption02 s’affiche ici</a:t>
            </a:r>
          </a:p>
        </p:txBody>
      </p:sp>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Caption03 s’affiche ici</a:t>
            </a:r>
          </a:p>
        </p:txBody>
      </p:sp>
      <p:sp>
        <p:nvSpPr>
          <p:cNvPr id="2" name="Espace réservé du numéro de diapositive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fr-FR" smtClean="0"/>
              <a:pPr rtl="0"/>
              <a:t>12</a:t>
            </a:fld>
            <a:endParaRPr lang="fr-F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8" name="Espace réservé d’image 7" descr="Création de modèle triangulaire avec la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p:txBody>
      </p:sp>
      <p:sp>
        <p:nvSpPr>
          <p:cNvPr id="2" name="Espace réservé du numéro de diapositive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fr-FR" smtClean="0"/>
              <a:pPr rtl="0"/>
              <a:t>13</a:t>
            </a:fld>
            <a:endParaRPr lang="fr-F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a:t>Tableau</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858864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fr-FR" sz="1600" b="0" noProof="0">
                          <a:latin typeface="+mn-lt"/>
                          <a:cs typeface="Arial" panose="020B0604020202020204" pitchFamily="34" charset="0"/>
                        </a:rPr>
                        <a:t>Titre</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rtl="0"/>
              <a:t>14</a:t>
            </a:fld>
            <a:endParaRPr lang="fr-F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dirty="0"/>
              <a:t>Graphique</a:t>
            </a:r>
          </a:p>
        </p:txBody>
      </p:sp>
      <p:graphicFrame>
        <p:nvGraphicFramePr>
          <p:cNvPr id="7" name="Graphique 6" title="Chiffre d’affaires brut-Espace réservé-Graphique">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61962015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rtl="0"/>
              <a:t>15</a:t>
            </a:fld>
            <a:endParaRPr lang="fr-FR"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pPr rtl="0"/>
            <a:r>
              <a:rPr lang="fr-FR"/>
              <a:t>Citation apparaît ici </a:t>
            </a:r>
            <a:br>
              <a:rPr lang="fr-FR"/>
            </a:br>
            <a:r>
              <a:rPr lang="fr-FR"/>
              <a:t>Lorem ipsum dolor sit amet, consectetuer adipiscing elit.” </a:t>
            </a:r>
            <a:br>
              <a:rPr lang="fr-FR"/>
            </a:br>
            <a:r>
              <a:rPr lang="fr-FR" sz="2400"/>
              <a:t>-Auteur</a:t>
            </a:r>
            <a:endParaRPr lang="fr-FR"/>
          </a:p>
        </p:txBody>
      </p:sp>
      <p:sp>
        <p:nvSpPr>
          <p:cNvPr id="2" name="Espace réservé du numéro de diapositive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fr-FR" smtClean="0"/>
              <a:pPr rtl="0"/>
              <a:t>16</a:t>
            </a:fld>
            <a:endParaRPr lang="fr-F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a:t>Merci</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3BD8413-C238-49D7-A4E1-E8FEF1811A0E}"/>
              </a:ext>
            </a:extLst>
          </p:cNvPr>
          <p:cNvSpPr>
            <a:spLocks noGrp="1"/>
          </p:cNvSpPr>
          <p:nvPr>
            <p:ph type="title"/>
          </p:nvPr>
        </p:nvSpPr>
        <p:spPr>
          <a:xfrm>
            <a:off x="227947" y="2849336"/>
            <a:ext cx="7781544" cy="859055"/>
          </a:xfrm>
        </p:spPr>
        <p:txBody>
          <a:bodyPr rtlCol="0"/>
          <a:lstStyle/>
          <a:p>
            <a:pPr marL="914400" indent="-914400" algn="ctr" rtl="0">
              <a:buFont typeface="+mj-lt"/>
              <a:buAutoNum type="arabicPeriod"/>
            </a:pPr>
            <a:r>
              <a:rPr lang="fr-FR" dirty="0"/>
              <a:t>Contexte du projet</a:t>
            </a:r>
          </a:p>
        </p:txBody>
      </p:sp>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a:t>2</a:t>
            </a:fld>
            <a:endParaRPr lang="fr-F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3</a:t>
            </a:fld>
            <a:endParaRPr lang="fr-FR"/>
          </a:p>
        </p:txBody>
      </p:sp>
      <p:sp>
        <p:nvSpPr>
          <p:cNvPr id="5" name="Titre 4">
            <a:extLst>
              <a:ext uri="{FF2B5EF4-FFF2-40B4-BE49-F238E27FC236}">
                <a16:creationId xmlns:a16="http://schemas.microsoft.com/office/drawing/2014/main" id="{4B586453-CDE2-3F34-4677-55A538747E27}"/>
              </a:ext>
            </a:extLst>
          </p:cNvPr>
          <p:cNvSpPr>
            <a:spLocks noGrp="1"/>
          </p:cNvSpPr>
          <p:nvPr>
            <p:ph type="title"/>
          </p:nvPr>
        </p:nvSpPr>
        <p:spPr>
          <a:xfrm>
            <a:off x="93194" y="2462646"/>
            <a:ext cx="8921497" cy="1932708"/>
          </a:xfrm>
        </p:spPr>
        <p:txBody>
          <a:bodyPr>
            <a:normAutofit fontScale="90000"/>
          </a:bodyPr>
          <a:lstStyle/>
          <a:p>
            <a:r>
              <a:rPr lang="fr-FR" dirty="0"/>
              <a:t>- Présentation équipe </a:t>
            </a:r>
            <a:br>
              <a:rPr lang="fr-FR" dirty="0"/>
            </a:br>
            <a:r>
              <a:rPr lang="fr-FR" dirty="0"/>
              <a:t>- Organisation </a:t>
            </a:r>
            <a:br>
              <a:rPr lang="fr-FR" dirty="0"/>
            </a:br>
            <a:r>
              <a:rPr lang="fr-FR" dirty="0"/>
              <a:t>- Plannings</a:t>
            </a:r>
          </a:p>
        </p:txBody>
      </p:sp>
    </p:spTree>
    <p:extLst>
      <p:ext uri="{BB962C8B-B14F-4D97-AF65-F5344CB8AC3E}">
        <p14:creationId xmlns:p14="http://schemas.microsoft.com/office/powerpoint/2010/main" val="102098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4</a:t>
            </a:fld>
            <a:endParaRPr lang="fr-FR"/>
          </a:p>
        </p:txBody>
      </p:sp>
    </p:spTree>
    <p:extLst>
      <p:ext uri="{BB962C8B-B14F-4D97-AF65-F5344CB8AC3E}">
        <p14:creationId xmlns:p14="http://schemas.microsoft.com/office/powerpoint/2010/main" val="4126084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5</a:t>
            </a:fld>
            <a:endParaRPr lang="fr-FR"/>
          </a:p>
        </p:txBody>
      </p:sp>
      <p:pic>
        <p:nvPicPr>
          <p:cNvPr id="4" name="Image 3" descr="Une image contenant texte, capture d’écran, logiciel, Page web&#10;&#10;Description générée automatiquement">
            <a:extLst>
              <a:ext uri="{FF2B5EF4-FFF2-40B4-BE49-F238E27FC236}">
                <a16:creationId xmlns:a16="http://schemas.microsoft.com/office/drawing/2014/main" id="{E8B42B6C-1823-6794-CEF2-F0EE42B5A6C8}"/>
              </a:ext>
            </a:extLst>
          </p:cNvPr>
          <p:cNvPicPr>
            <a:picLocks noChangeAspect="1"/>
          </p:cNvPicPr>
          <p:nvPr/>
        </p:nvPicPr>
        <p:blipFill>
          <a:blip r:embed="rId3"/>
          <a:stretch>
            <a:fillRect/>
          </a:stretch>
        </p:blipFill>
        <p:spPr>
          <a:xfrm>
            <a:off x="2234522" y="665018"/>
            <a:ext cx="6327587" cy="6095258"/>
          </a:xfrm>
          <a:prstGeom prst="rect">
            <a:avLst/>
          </a:prstGeom>
        </p:spPr>
      </p:pic>
    </p:spTree>
    <p:extLst>
      <p:ext uri="{BB962C8B-B14F-4D97-AF65-F5344CB8AC3E}">
        <p14:creationId xmlns:p14="http://schemas.microsoft.com/office/powerpoint/2010/main" val="2742088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6</a:t>
            </a:fld>
            <a:endParaRPr lang="fr-FR"/>
          </a:p>
        </p:txBody>
      </p:sp>
      <p:pic>
        <p:nvPicPr>
          <p:cNvPr id="5" name="Image 4">
            <a:extLst>
              <a:ext uri="{FF2B5EF4-FFF2-40B4-BE49-F238E27FC236}">
                <a16:creationId xmlns:a16="http://schemas.microsoft.com/office/drawing/2014/main" id="{574CC9E5-E156-5146-A510-E52007C2B4B4}"/>
              </a:ext>
            </a:extLst>
          </p:cNvPr>
          <p:cNvPicPr>
            <a:picLocks noChangeAspect="1"/>
          </p:cNvPicPr>
          <p:nvPr/>
        </p:nvPicPr>
        <p:blipFill>
          <a:blip r:embed="rId3"/>
          <a:stretch>
            <a:fillRect/>
          </a:stretch>
        </p:blipFill>
        <p:spPr>
          <a:xfrm>
            <a:off x="2667558" y="183243"/>
            <a:ext cx="6487430" cy="6496957"/>
          </a:xfrm>
          <a:prstGeom prst="rect">
            <a:avLst/>
          </a:prstGeom>
        </p:spPr>
      </p:pic>
    </p:spTree>
    <p:extLst>
      <p:ext uri="{BB962C8B-B14F-4D97-AF65-F5344CB8AC3E}">
        <p14:creationId xmlns:p14="http://schemas.microsoft.com/office/powerpoint/2010/main" val="2280634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179B88-D43C-4A31-9A52-3498E9430782}"/>
              </a:ext>
            </a:extLst>
          </p:cNvPr>
          <p:cNvSpPr>
            <a:spLocks noGrp="1"/>
          </p:cNvSpPr>
          <p:nvPr>
            <p:ph type="title"/>
          </p:nvPr>
        </p:nvSpPr>
        <p:spPr>
          <a:xfrm>
            <a:off x="219781" y="2424793"/>
            <a:ext cx="8875231" cy="859055"/>
          </a:xfrm>
        </p:spPr>
        <p:txBody>
          <a:bodyPr rtlCol="0">
            <a:normAutofit fontScale="90000"/>
          </a:bodyPr>
          <a:lstStyle/>
          <a:p>
            <a:pPr algn="ctr" rtl="0"/>
            <a:r>
              <a:rPr lang="fr-FR" dirty="0"/>
              <a:t>2. Plan de reprise d’activité</a:t>
            </a:r>
          </a:p>
        </p:txBody>
      </p:sp>
      <p:sp>
        <p:nvSpPr>
          <p:cNvPr id="2" name="Espace réservé du numéro de diapositiv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fr-FR" smtClean="0"/>
              <a:pPr rtl="0"/>
              <a:t>7</a:t>
            </a:fld>
            <a:endParaRPr lang="fr-F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179B88-D43C-4A31-9A52-3498E9430782}"/>
              </a:ext>
            </a:extLst>
          </p:cNvPr>
          <p:cNvSpPr>
            <a:spLocks noGrp="1"/>
          </p:cNvSpPr>
          <p:nvPr>
            <p:ph type="title"/>
          </p:nvPr>
        </p:nvSpPr>
        <p:spPr>
          <a:xfrm>
            <a:off x="219781" y="2424793"/>
            <a:ext cx="8875231" cy="859055"/>
          </a:xfrm>
        </p:spPr>
        <p:txBody>
          <a:bodyPr rtlCol="0">
            <a:normAutofit/>
          </a:bodyPr>
          <a:lstStyle/>
          <a:p>
            <a:pPr algn="ctr" rtl="0"/>
            <a:r>
              <a:rPr lang="fr-FR" dirty="0"/>
              <a:t>3. Retour d’expérience</a:t>
            </a:r>
          </a:p>
        </p:txBody>
      </p:sp>
      <p:sp>
        <p:nvSpPr>
          <p:cNvPr id="2" name="Espace réservé du numéro de diapositiv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fr-FR" smtClean="0"/>
              <a:pPr rtl="0"/>
              <a:t>8</a:t>
            </a:fld>
            <a:endParaRPr lang="fr-FR"/>
          </a:p>
        </p:txBody>
      </p:sp>
    </p:spTree>
    <p:extLst>
      <p:ext uri="{BB962C8B-B14F-4D97-AF65-F5344CB8AC3E}">
        <p14:creationId xmlns:p14="http://schemas.microsoft.com/office/powerpoint/2010/main" val="18470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fr-FR"/>
              <a:t>Titre du contenu</a:t>
            </a:r>
          </a:p>
        </p:txBody>
      </p:sp>
      <p:sp>
        <p:nvSpPr>
          <p:cNvPr id="10" name="Espace réservé du texte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rtl="0"/>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rtl="0"/>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sp>
        <p:nvSpPr>
          <p:cNvPr id="2" name="Espace réservé du numéro de diapositiv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fr-FR" smtClean="0"/>
              <a:pPr rtl="0"/>
              <a:t>9</a:t>
            </a:fld>
            <a:endParaRPr lang="fr-F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98_TF66687569" id="{787900FF-6872-4441-B598-37355B1445EE}" vid="{F772BB80-56EE-4656-A7E3-611E117A189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bleue moderne</Template>
  <TotalTime>131</TotalTime>
  <Words>423</Words>
  <Application>Microsoft Office PowerPoint</Application>
  <PresentationFormat>Grand écran</PresentationFormat>
  <Paragraphs>70</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Nunito Sans</vt:lpstr>
      <vt:lpstr>Trade Gothic LT Pro</vt:lpstr>
      <vt:lpstr>Trebuchet MS</vt:lpstr>
      <vt:lpstr>Thème Office</vt:lpstr>
      <vt:lpstr>Présentation du PRA</vt:lpstr>
      <vt:lpstr>Contexte du projet</vt:lpstr>
      <vt:lpstr>- Présentation équipe  - Organisation  - Plannings</vt:lpstr>
      <vt:lpstr>Présentation PowerPoint</vt:lpstr>
      <vt:lpstr>Présentation PowerPoint</vt:lpstr>
      <vt:lpstr>Présentation PowerPoint</vt:lpstr>
      <vt:lpstr>2. Plan de reprise d’activité</vt:lpstr>
      <vt:lpstr>3. Retour d’expérience</vt:lpstr>
      <vt:lpstr>Titre du contenu</vt:lpstr>
      <vt:lpstr>Titre du contenu</vt:lpstr>
      <vt:lpstr>Titre du contenu</vt:lpstr>
      <vt:lpstr>Titre du contenu</vt:lpstr>
      <vt:lpstr>Titre du contenu</vt:lpstr>
      <vt:lpstr>Tableau</vt:lpstr>
      <vt:lpstr>Graphique</vt:lpstr>
      <vt:lpstr>Citation apparaît ici  Lorem ipsum dolor sit amet, consectetuer adipiscing elit.”  -Auteur</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ici</dc:title>
  <dc:creator>DHORNE JULIEN</dc:creator>
  <cp:lastModifiedBy>Maxime Larrouquere</cp:lastModifiedBy>
  <cp:revision>9</cp:revision>
  <dcterms:created xsi:type="dcterms:W3CDTF">2022-03-01T08:31:41Z</dcterms:created>
  <dcterms:modified xsi:type="dcterms:W3CDTF">2023-09-15T07:28:49Z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