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65" r:id="rId4"/>
    <p:sldId id="263" r:id="rId5"/>
    <p:sldId id="264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23/08/2023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23/08/2023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5400" dirty="0">
                <a:solidFill>
                  <a:schemeClr val="bg1"/>
                </a:solidFill>
              </a:rPr>
              <a:t>PLAN DE CONTINUITE D'activité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28843-1E8C-9A84-B48C-5DE25459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070"/>
            <a:ext cx="11029616" cy="4749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15ABF-2797-9FFB-FEDC-C924AE95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Demande du client;</a:t>
            </a:r>
          </a:p>
          <a:p>
            <a:r>
              <a:rPr lang="fr-FR" dirty="0"/>
              <a:t>Infrastructure initiale;</a:t>
            </a:r>
          </a:p>
          <a:p>
            <a:r>
              <a:rPr lang="fr-FR" dirty="0"/>
              <a:t>Exposition des risques;</a:t>
            </a:r>
          </a:p>
          <a:p>
            <a:r>
              <a:rPr lang="fr-FR" dirty="0"/>
              <a:t>Première proposition;</a:t>
            </a:r>
          </a:p>
          <a:p>
            <a:r>
              <a:rPr lang="fr-FR" dirty="0"/>
              <a:t>Seconde proposition;</a:t>
            </a:r>
          </a:p>
          <a:p>
            <a:r>
              <a:rPr lang="fr-FR" dirty="0"/>
              <a:t>Difficultés rencontrées.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65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9906"/>
            <a:ext cx="11029616" cy="556627"/>
          </a:xfrm>
        </p:spPr>
        <p:txBody>
          <a:bodyPr/>
          <a:lstStyle/>
          <a:p>
            <a:pPr algn="ctr"/>
            <a:r>
              <a:rPr lang="fr-FR" dirty="0"/>
              <a:t>Demande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C55BD-DCF4-DE19-1F6A-B5B224B1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65" y="2735035"/>
            <a:ext cx="11993335" cy="4482194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disposer de 2 hyperviseurs de type 1 avec :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pour le serveur d'administration :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DFS avec lecteur réseau partager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AD DS </a:t>
            </a: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pour le serveur de production :</a:t>
            </a: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GLPI </a:t>
            </a: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un site e-commerce</a:t>
            </a: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0" indent="0">
              <a:buNone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b="0" i="0" u="none" strike="noStrike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  <a:p>
            <a:pPr marL="914400" lvl="2" indent="0" algn="l">
              <a:buNone/>
            </a:pPr>
            <a:endParaRPr lang="fr-FR" dirty="0">
              <a:solidFill>
                <a:srgbClr val="000000"/>
              </a:solidFill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4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0727"/>
            <a:ext cx="11029616" cy="532135"/>
          </a:xfrm>
        </p:spPr>
        <p:txBody>
          <a:bodyPr/>
          <a:lstStyle/>
          <a:p>
            <a:pPr algn="ctr"/>
            <a:r>
              <a:rPr lang="fr-FR" dirty="0"/>
              <a:t>Infrastructure initial </a:t>
            </a:r>
          </a:p>
        </p:txBody>
      </p:sp>
      <p:pic>
        <p:nvPicPr>
          <p:cNvPr id="11" name="Espace réservé du contenu 10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C9ABE716-8DEF-82D8-A6F0-1C4BAF8FB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370" y="1934840"/>
            <a:ext cx="5887935" cy="47469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71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071"/>
            <a:ext cx="11029616" cy="630106"/>
          </a:xfrm>
        </p:spPr>
        <p:txBody>
          <a:bodyPr/>
          <a:lstStyle/>
          <a:p>
            <a:pPr algn="ctr"/>
            <a:r>
              <a:rPr lang="fr-FR" dirty="0"/>
              <a:t>Exposition des risques lié à l’infrastructure actuel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C55BD-DCF4-DE19-1F6A-B5B224B1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2180496"/>
            <a:ext cx="11650436" cy="4301947"/>
          </a:xfrm>
        </p:spPr>
        <p:txBody>
          <a:bodyPr/>
          <a:lstStyle/>
          <a:p>
            <a:r>
              <a:rPr lang="fr-FR" dirty="0"/>
              <a:t>Pas de redondance :</a:t>
            </a:r>
          </a:p>
          <a:p>
            <a:pPr lvl="1"/>
            <a:r>
              <a:rPr lang="fr-FR" dirty="0"/>
              <a:t>Un seul lien internet</a:t>
            </a:r>
          </a:p>
          <a:p>
            <a:pPr lvl="1"/>
            <a:r>
              <a:rPr lang="fr-FR" dirty="0"/>
              <a:t>Services AD, DNS, GLPI … </a:t>
            </a:r>
          </a:p>
          <a:p>
            <a:pPr lvl="1"/>
            <a:r>
              <a:rPr lang="fr-FR" dirty="0"/>
              <a:t>Pare feu </a:t>
            </a:r>
          </a:p>
          <a:p>
            <a:pPr lvl="1"/>
            <a:r>
              <a:rPr lang="fr-FR" dirty="0"/>
              <a:t>Switch , routeur</a:t>
            </a:r>
          </a:p>
          <a:p>
            <a:pPr lvl="1"/>
            <a:endParaRPr lang="fr-FR" dirty="0"/>
          </a:p>
          <a:p>
            <a:r>
              <a:rPr lang="fr-FR" dirty="0"/>
              <a:t>Aucune sauvegarde</a:t>
            </a:r>
          </a:p>
          <a:p>
            <a:r>
              <a:rPr lang="fr-FR" dirty="0"/>
              <a:t>Aucune solution d’observabilité</a:t>
            </a:r>
          </a:p>
          <a:p>
            <a:r>
              <a:rPr lang="fr-FR" dirty="0"/>
              <a:t>Pas de segmentation réseau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  <a:p>
            <a:endParaRPr lang="fr-FR" dirty="0"/>
          </a:p>
          <a:p>
            <a:pPr marL="3240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7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7250"/>
            <a:ext cx="11029616" cy="58928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PREMIERE PROPOSITION INFRASTRUCTURE (ECONOMIQUE)</a:t>
            </a:r>
          </a:p>
        </p:txBody>
      </p:sp>
      <p:pic>
        <p:nvPicPr>
          <p:cNvPr id="5" name="Espace réservé du contenu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8B83D8F7-80A7-C07E-B6B0-39E4158C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254" y="2041070"/>
            <a:ext cx="6505554" cy="4458663"/>
          </a:xfrm>
          <a:prstGeom prst="round2DiagRect">
            <a:avLst>
              <a:gd name="adj1" fmla="val 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5AF4E29-B117-487B-E6BE-B87BE93C84F2}"/>
              </a:ext>
            </a:extLst>
          </p:cNvPr>
          <p:cNvSpPr txBox="1"/>
          <p:nvPr/>
        </p:nvSpPr>
        <p:spPr>
          <a:xfrm>
            <a:off x="0" y="2628900"/>
            <a:ext cx="487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des sauvegardes du site web, </a:t>
            </a:r>
            <a:r>
              <a:rPr lang="fr-FR" dirty="0" err="1"/>
              <a:t>glpi</a:t>
            </a:r>
            <a:r>
              <a:rPr lang="fr-FR" dirty="0"/>
              <a:t> et l’ad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en place d’un firewall </a:t>
            </a:r>
            <a:r>
              <a:rPr lang="fr-FR" dirty="0" err="1"/>
              <a:t>Pfsense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Aucune redondance mit en place</a:t>
            </a:r>
          </a:p>
        </p:txBody>
      </p:sp>
    </p:spTree>
    <p:extLst>
      <p:ext uri="{BB962C8B-B14F-4D97-AF65-F5344CB8AC3E}">
        <p14:creationId xmlns:p14="http://schemas.microsoft.com/office/powerpoint/2010/main" val="56769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37A5E-D5D1-37D4-0D30-3A2AB89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9" y="762622"/>
            <a:ext cx="11029616" cy="638270"/>
          </a:xfrm>
        </p:spPr>
        <p:txBody>
          <a:bodyPr/>
          <a:lstStyle/>
          <a:p>
            <a:pPr algn="ctr"/>
            <a:r>
              <a:rPr lang="fr-FR" dirty="0"/>
              <a:t>SECONDE PROPOSITION INFRASTRUCTURE</a:t>
            </a:r>
          </a:p>
        </p:txBody>
      </p:sp>
      <p:pic>
        <p:nvPicPr>
          <p:cNvPr id="7" name="Espace réservé du contenu 6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DABE487F-BD5F-EB46-8E17-3BEABB23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164" y="1934936"/>
            <a:ext cx="5521283" cy="47826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469AA0-5015-6F07-FA14-26B699FAC913}"/>
              </a:ext>
            </a:extLst>
          </p:cNvPr>
          <p:cNvSpPr txBox="1"/>
          <p:nvPr/>
        </p:nvSpPr>
        <p:spPr>
          <a:xfrm>
            <a:off x="57150" y="2824842"/>
            <a:ext cx="57213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serveur dédié à la réplication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serveur dédié à la sauvegarde   </a:t>
            </a:r>
          </a:p>
          <a:p>
            <a:r>
              <a:rPr lang="fr-FR" sz="2000" dirty="0"/>
              <a:t>Admin et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Mise en place d’une solution de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Redondance du firewall </a:t>
            </a:r>
            <a:r>
              <a:rPr lang="fr-FR" sz="2000" dirty="0" err="1"/>
              <a:t>Pfsense</a:t>
            </a:r>
            <a:r>
              <a:rPr lang="fr-FR" sz="2000" dirty="0"/>
              <a:t> (</a:t>
            </a:r>
            <a:r>
              <a:rPr lang="fr-FR" sz="2000" dirty="0" err="1"/>
              <a:t>carp</a:t>
            </a:r>
            <a:r>
              <a:rPr lang="fr-F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Redondance de l’active </a:t>
            </a:r>
            <a:r>
              <a:rPr lang="fr-FR" dirty="0"/>
              <a:t>directory</a:t>
            </a:r>
            <a:r>
              <a:rPr lang="fr-FR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Lien internet secondaire (installé en back to back</a:t>
            </a:r>
          </a:p>
          <a:p>
            <a:r>
              <a:rPr lang="fr-FR" sz="2000" dirty="0"/>
              <a:t>en cas de coupure du premier lien)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9043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50EDB-8668-EADE-9129-8D38776D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8070"/>
            <a:ext cx="11029616" cy="532135"/>
          </a:xfrm>
        </p:spPr>
        <p:txBody>
          <a:bodyPr/>
          <a:lstStyle/>
          <a:p>
            <a:pPr algn="ctr"/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262C7-AB8C-982D-3F06-E9DDE01D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Redondance du DFS </a:t>
            </a:r>
          </a:p>
          <a:p>
            <a:r>
              <a:rPr lang="fr-FR" dirty="0"/>
              <a:t>Mettre entre corrélation la demande du client et le respect des bonnes pratiques </a:t>
            </a:r>
          </a:p>
          <a:p>
            <a:r>
              <a:rPr lang="fr-FR" dirty="0"/>
              <a:t>Trouver un terrain d’entente entre le chef de projet et les techniciens</a:t>
            </a:r>
          </a:p>
          <a:p>
            <a:r>
              <a:rPr lang="fr-FR" dirty="0"/>
              <a:t>Le manque de contexte client ( priorité, budget, compréhension de l’activité, des outils utilisés par les collab)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4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</a:t>
            </a: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{C04D51E9-8F88-405F-AAEE-76BB4C863804}tf56390039_win32</Template>
  <TotalTime>404</TotalTime>
  <Words>241</Words>
  <Application>Microsoft Office PowerPoint</Application>
  <PresentationFormat>Grand écran</PresentationFormat>
  <Paragraphs>58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Nunito Sans</vt:lpstr>
      <vt:lpstr>Wingdings 2</vt:lpstr>
      <vt:lpstr>Personnalisé</vt:lpstr>
      <vt:lpstr>PLAN DE CONTINUITE D'activité</vt:lpstr>
      <vt:lpstr>Sommaire</vt:lpstr>
      <vt:lpstr>Demande du client</vt:lpstr>
      <vt:lpstr>Infrastructure initial </vt:lpstr>
      <vt:lpstr>Exposition des risques lié à l’infrastructure actuel</vt:lpstr>
      <vt:lpstr>PREMIERE PROPOSITION INFRASTRUCTURE (ECONOMIQUE)</vt:lpstr>
      <vt:lpstr>SECONDE PROPOSITION INFRASTRUCTURE</vt:lpstr>
      <vt:lpstr>Les difficultés rencontrées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CONTINUITE D’aCTIVITE</dc:title>
  <dc:creator>Maxime Larrouquere</dc:creator>
  <cp:lastModifiedBy>Maxime Larrouquere</cp:lastModifiedBy>
  <cp:revision>26</cp:revision>
  <dcterms:created xsi:type="dcterms:W3CDTF">2023-08-23T07:33:58Z</dcterms:created>
  <dcterms:modified xsi:type="dcterms:W3CDTF">2023-08-23T14:24:39Z</dcterms:modified>
</cp:coreProperties>
</file>