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-2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E1D1D-77F3-424F-8614-0DEECF1FB400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DF0-15D2-4D31-81B5-DA6DD0B6E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1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équipe a été appelés pour effectuer un audit d’une entreprise grandissante dans le secteur de l’informatique.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3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périmètre de l’audit se constitué de : </a:t>
            </a:r>
            <a:r>
              <a:rPr lang="fr-FR" dirty="0" err="1"/>
              <a:t>domain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server, l’active directory, gestionnaire de fichiers.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L’équipe est composé : Cyril SEBILLE, chef d’audit </a:t>
            </a:r>
          </a:p>
          <a:p>
            <a:r>
              <a:rPr lang="fr-FR" dirty="0"/>
              <a:t>Maxime LARROUQUERE, Analyste Cybersécurité</a:t>
            </a:r>
          </a:p>
          <a:p>
            <a:r>
              <a:rPr lang="fr-FR" dirty="0"/>
              <a:t>Tristan ONQUIERT, Administrateur Système</a:t>
            </a:r>
          </a:p>
          <a:p>
            <a:r>
              <a:rPr lang="fr-FR" dirty="0"/>
              <a:t>Grégory BRIDELANCE</a:t>
            </a:r>
            <a:r>
              <a:rPr lang="fr-FR"/>
              <a:t>, Pentester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68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Regarder sur le document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85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Regarder sur le document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27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Regarder sur le document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06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Regarder sur le document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51DF0-15D2-4D31-81B5-DA6DD0B6E3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47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6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78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2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5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8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E26E63-81CD-4E7F-9112-0C3B67B5277E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B8F1DA-BA1D-4C91-A631-7B2502FC8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41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13805-B2CF-1F9D-5DB4-5FFE404D3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latin typeface="Algerian" panose="04020705040A02060702" pitchFamily="82" charset="0"/>
              </a:rPr>
              <a:t>Audit de </a:t>
            </a:r>
            <a:r>
              <a:rPr lang="fr-FR" sz="5400" dirty="0" err="1">
                <a:latin typeface="Algerian" panose="04020705040A02060702" pitchFamily="82" charset="0"/>
              </a:rPr>
              <a:t>Brass</a:t>
            </a:r>
            <a:r>
              <a:rPr lang="fr-FR" sz="5400" dirty="0">
                <a:latin typeface="Algerian" panose="04020705040A02060702" pitchFamily="82" charset="0"/>
              </a:rPr>
              <a:t> </a:t>
            </a:r>
            <a:r>
              <a:rPr lang="fr-FR" sz="5400" dirty="0" err="1">
                <a:latin typeface="Algerian" panose="04020705040A02060702" pitchFamily="82" charset="0"/>
              </a:rPr>
              <a:t>elves</a:t>
            </a:r>
            <a:endParaRPr lang="fr-FR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6F22C-59C5-7899-410B-B16D9082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377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Présentation de l’entreprise</a:t>
            </a:r>
          </a:p>
        </p:txBody>
      </p:sp>
      <p:pic>
        <p:nvPicPr>
          <p:cNvPr id="4" name="Image 3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616D952F-671F-07B8-A5EF-7507EDFF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93" y="2434683"/>
            <a:ext cx="5760720" cy="1449705"/>
          </a:xfrm>
          <a:prstGeom prst="rect">
            <a:avLst/>
          </a:prstGeom>
        </p:spPr>
      </p:pic>
      <p:pic>
        <p:nvPicPr>
          <p:cNvPr id="2050" name="Picture 2" descr="Créer une entreprise de développement informatique -">
            <a:extLst>
              <a:ext uri="{FF2B5EF4-FFF2-40B4-BE49-F238E27FC236}">
                <a16:creationId xmlns:a16="http://schemas.microsoft.com/office/drawing/2014/main" id="{F2F37744-A523-8813-5830-FD65FF0D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" y="2434683"/>
            <a:ext cx="6232749" cy="41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5658D1-3713-5BB1-BE60-B4C06F633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193" y="3930696"/>
            <a:ext cx="5760720" cy="1556385"/>
          </a:xfrm>
          <a:prstGeom prst="rect">
            <a:avLst/>
          </a:prstGeom>
        </p:spPr>
      </p:pic>
      <p:pic>
        <p:nvPicPr>
          <p:cNvPr id="6" name="Image 5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28B0B8AA-78D9-5899-E18F-C3C75D3DC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193" y="5533390"/>
            <a:ext cx="5760720" cy="132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99594-6CB5-A796-56AA-8595B1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5843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Périmètre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F16947-811A-17EB-4BB4-3CA7AF9EB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64" y="1032094"/>
            <a:ext cx="2388795" cy="1121317"/>
          </a:xfrm>
          <a:prstGeom prst="rect">
            <a:avLst/>
          </a:prstGeom>
        </p:spPr>
      </p:pic>
      <p:pic>
        <p:nvPicPr>
          <p:cNvPr id="1028" name="Picture 4" descr="A quoi servent les DNS">
            <a:extLst>
              <a:ext uri="{FF2B5EF4-FFF2-40B4-BE49-F238E27FC236}">
                <a16:creationId xmlns:a16="http://schemas.microsoft.com/office/drawing/2014/main" id="{8D91C7D7-B7C8-45EA-6AC4-8FEC88BE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9" y="252183"/>
            <a:ext cx="1901228" cy="190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, capture d’écran, nombre&#10;&#10;Description générée automatiquement">
            <a:extLst>
              <a:ext uri="{FF2B5EF4-FFF2-40B4-BE49-F238E27FC236}">
                <a16:creationId xmlns:a16="http://schemas.microsoft.com/office/drawing/2014/main" id="{2A056086-457A-282D-B6B2-4B25A8CA3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146" y="3429000"/>
            <a:ext cx="5760720" cy="3216275"/>
          </a:xfrm>
          <a:prstGeom prst="rect">
            <a:avLst/>
          </a:prstGeom>
        </p:spPr>
      </p:pic>
      <p:pic>
        <p:nvPicPr>
          <p:cNvPr id="8" name="Image 7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3B1379FA-1569-2F0F-0101-A7A541EC7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74" y="2444435"/>
            <a:ext cx="4674515" cy="43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6C9AE-CC9C-D0AE-054F-2A015AE3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2216"/>
            <a:ext cx="7729728" cy="1188720"/>
          </a:xfrm>
        </p:spPr>
        <p:txBody>
          <a:bodyPr>
            <a:no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Présentation de l’équipe d’audit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ED609F-32D9-E11F-0394-A5DBDACA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32" y="3716399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7BF35A-0388-2C04-EAB4-ABE1B6EB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266" y="3716398"/>
            <a:ext cx="2137411" cy="2105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EBF05F-3DBE-1BDB-BF2F-EAC4CD621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707" y="3716399"/>
            <a:ext cx="2105025" cy="2105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821476-C8F9-1F9B-EC74-D952F5972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94" y="3674979"/>
            <a:ext cx="2105025" cy="21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507E8-4B26-7793-D093-1FB4D529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5682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CONSTATS D’AUDIT</a:t>
            </a:r>
          </a:p>
        </p:txBody>
      </p:sp>
      <p:pic>
        <p:nvPicPr>
          <p:cNvPr id="4098" name="Picture 2" descr="Quels sont les objectifs d'un audit interne ? - DEKRA Certification">
            <a:extLst>
              <a:ext uri="{FF2B5EF4-FFF2-40B4-BE49-F238E27FC236}">
                <a16:creationId xmlns:a16="http://schemas.microsoft.com/office/drawing/2014/main" id="{9BC733BC-40D8-0BD8-18B8-6D794CAA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33" y="2534971"/>
            <a:ext cx="8341920" cy="33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76339-7EC6-6C38-10EC-85DDE8B5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4735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Conclusion de l’audit</a:t>
            </a:r>
          </a:p>
        </p:txBody>
      </p:sp>
      <p:pic>
        <p:nvPicPr>
          <p:cNvPr id="7170" name="Picture 2" descr="Bannière De Discours Et Ombre Bleue Avec Conclusion De Mot Sur Fond Blanc  Vecteurs libres de droits et plus d'images vectorielles de Aspiration -  iStock">
            <a:extLst>
              <a:ext uri="{FF2B5EF4-FFF2-40B4-BE49-F238E27FC236}">
                <a16:creationId xmlns:a16="http://schemas.microsoft.com/office/drawing/2014/main" id="{8162A421-9BC7-455E-79D7-5B8C789E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378056"/>
            <a:ext cx="7553654" cy="33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A9C26-24AF-F75F-D7FF-54E40CE7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469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Recommandation</a:t>
            </a:r>
          </a:p>
        </p:txBody>
      </p:sp>
      <p:pic>
        <p:nvPicPr>
          <p:cNvPr id="6146" name="Picture 2" descr="Qu'est-ce qu'un certificat SSL et pourquoi en ai-je besoin? | Web Hosting  Canada">
            <a:extLst>
              <a:ext uri="{FF2B5EF4-FFF2-40B4-BE49-F238E27FC236}">
                <a16:creationId xmlns:a16="http://schemas.microsoft.com/office/drawing/2014/main" id="{096FEEB9-5CE7-4BC2-0AAA-AB54E92A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6" y="1721908"/>
            <a:ext cx="5234649" cy="20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tilisation d'un agent SSH - JN Community">
            <a:extLst>
              <a:ext uri="{FF2B5EF4-FFF2-40B4-BE49-F238E27FC236}">
                <a16:creationId xmlns:a16="http://schemas.microsoft.com/office/drawing/2014/main" id="{51E91C87-50B2-C98F-8BA9-5F2A193A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69" y="1705551"/>
            <a:ext cx="3149191" cy="20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DP Full Form: Remote Desktop Protocol - javaTpoint">
            <a:extLst>
              <a:ext uri="{FF2B5EF4-FFF2-40B4-BE49-F238E27FC236}">
                <a16:creationId xmlns:a16="http://schemas.microsoft.com/office/drawing/2014/main" id="{E22184D6-4933-473D-1E5A-31AA343E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41" y="4358434"/>
            <a:ext cx="3634866" cy="2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rewall | PMTIC">
            <a:extLst>
              <a:ext uri="{FF2B5EF4-FFF2-40B4-BE49-F238E27FC236}">
                <a16:creationId xmlns:a16="http://schemas.microsoft.com/office/drawing/2014/main" id="{8A4ACB7D-B384-63BC-CD65-567A287A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43" y="4210628"/>
            <a:ext cx="369093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cône D'authentification. Illustration D'élément Simple. Conception De  Symbole De Concept D'authentification. Peut être Utilisé Pour Le Web Et Le  Mobile. | Vecteur Premium">
            <a:extLst>
              <a:ext uri="{FF2B5EF4-FFF2-40B4-BE49-F238E27FC236}">
                <a16:creationId xmlns:a16="http://schemas.microsoft.com/office/drawing/2014/main" id="{00AF4A73-56B4-9515-1544-3B7434F1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34" y="1612456"/>
            <a:ext cx="2575571" cy="257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73392-A589-04E4-D09F-E9B6DB60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4736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Proposition d’amélioration</a:t>
            </a:r>
          </a:p>
        </p:txBody>
      </p:sp>
      <p:pic>
        <p:nvPicPr>
          <p:cNvPr id="8194" name="Picture 2" descr="Démarche d'Amélioration Continue → Les Etapes de Mise en Place">
            <a:extLst>
              <a:ext uri="{FF2B5EF4-FFF2-40B4-BE49-F238E27FC236}">
                <a16:creationId xmlns:a16="http://schemas.microsoft.com/office/drawing/2014/main" id="{C14644A2-923A-7D2F-AF53-CFA2A8EF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56885"/>
            <a:ext cx="762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57D8B-2C06-8A38-6EB7-70042DE6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8645"/>
            <a:ext cx="7729728" cy="118872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FIN DE L’audit</a:t>
            </a:r>
          </a:p>
        </p:txBody>
      </p:sp>
      <p:pic>
        <p:nvPicPr>
          <p:cNvPr id="5128" name="Picture 8" descr="Merci pour votre attention GIFs - Images animées gratuitement | USAGIF.com">
            <a:extLst>
              <a:ext uri="{FF2B5EF4-FFF2-40B4-BE49-F238E27FC236}">
                <a16:creationId xmlns:a16="http://schemas.microsoft.com/office/drawing/2014/main" id="{0ED4F064-CD9E-0A8D-057B-7A45181E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325421"/>
            <a:ext cx="6667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119</TotalTime>
  <Words>106</Words>
  <Application>Microsoft Office PowerPoint</Application>
  <PresentationFormat>Grand écran</PresentationFormat>
  <Paragraphs>26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Colis</vt:lpstr>
      <vt:lpstr>Audit de Brass elves</vt:lpstr>
      <vt:lpstr>Présentation de l’entreprise</vt:lpstr>
      <vt:lpstr>Périmètre</vt:lpstr>
      <vt:lpstr>Présentation de l’équipe d’audit</vt:lpstr>
      <vt:lpstr>CONSTATS D’AUDIT</vt:lpstr>
      <vt:lpstr>Conclusion de l’audit</vt:lpstr>
      <vt:lpstr>Recommandation</vt:lpstr>
      <vt:lpstr>Proposition d’amélioration</vt:lpstr>
      <vt:lpstr>FIN DE L’audit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de Brass elves</dc:title>
  <dc:creator>grégory bridelance</dc:creator>
  <cp:lastModifiedBy>Cyril S</cp:lastModifiedBy>
  <cp:revision>13</cp:revision>
  <dcterms:created xsi:type="dcterms:W3CDTF">2023-08-28T07:23:00Z</dcterms:created>
  <dcterms:modified xsi:type="dcterms:W3CDTF">2023-08-28T11:36:10Z</dcterms:modified>
</cp:coreProperties>
</file>