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44246-A0EF-2C84-976B-9E9C26C3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47570A-EA58-0E40-5A39-06159FD5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4CE3F-AD6E-25C3-2B1B-9AD64B5C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415E0-9F42-2C0E-E07B-824348FA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AFD326-9525-D666-6B16-905E4A31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78D98-6DBB-3D22-6745-A01507D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DB19E-9298-4E36-0319-8523F84A0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9F94B-118A-4ABC-8B16-E552011C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CFA22-8231-0B83-4D6C-AF14162E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A41D02-0135-F0B3-F1A3-DC149A4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18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FFFCE8-AEFB-D743-B1F5-534221178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FE44D2-123A-E97B-A87E-D5353765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1121D-3756-6E0F-407E-29D1C89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28716-6994-47CB-EBCE-41FA4B3B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BF760-AAED-C7F0-BD03-4EE7086D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913AC-89D4-0474-92AE-A3F8F48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49C52-91D1-91B9-0819-25BD0DCF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95E88-FDEE-82D4-11B9-64578640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BE516-24C8-CB4C-BB31-DC49783A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6CCF8E-2E00-9347-9896-794945BD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3C3D7-39F6-912B-FF74-767D362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CC8ED-C97A-F0CD-9AAD-A5586E5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A1BFC-83FE-526E-E5C6-2EA75282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B8141B-EA4D-C890-49F8-48D42EEA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74E44-561E-407B-C994-DEC65A9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1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A5E08-6A85-AE0F-9AB0-06204EDA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DC8A8-94DF-24C1-DFE8-2D058FC26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9BEAA3-544F-C48D-763C-2EE04106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EFDDC-5658-3916-B320-0CF3C0D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6DFE6F-9773-7445-C01F-F6D6EDB2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07BE8-D5EE-93CC-1F39-84960C4A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320B4-ADA6-23E8-4A12-26BD5A3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8476FF-2BE4-B02A-7D29-4F3EC3F1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35BC49-C735-90EA-75C6-5F6B4989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625C66-EC9E-8FEF-2D8D-A07A87858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663FB0-D0E7-417B-1756-4A4B15357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393C51-E574-9279-395B-3272EFE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ED2F02-0F50-9CD1-9C30-1F60472C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FF8BA7-B05B-83B4-C4D1-57CA1A60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0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A7178-4156-60CA-B6FE-6798B8B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5E6539-102A-505F-C4FB-EF6C2B9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12AA02-2658-E830-95C6-B1BF74CB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2F9C8C-CBB5-6F44-7D00-57578CEC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62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D675DB-C468-F7C2-7690-95AA6CA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1DA490-220D-A5BF-45A0-07329B36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67EC4C-4422-0AE5-666A-6C2C78AA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2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58734-1FB4-4AEF-B249-B9E88B95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9220C-68C4-D84F-B522-D9279C74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EF6FCC-E0D0-79A1-35F5-1CAAC5A8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F463B-9ED0-D857-8E22-812C1A91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7A25A-7EE6-DA9A-8E68-2FB37312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EE597-8C95-1678-9F08-06C3D84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2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3CCE6-0DB3-5A73-DDAA-2C419D81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A985C6-F4C5-78D2-6974-28B962C0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F9BE24-E02F-E092-DC32-9CBE4823D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7F9E8F-1501-995E-6F41-685FCFE5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927B84-129B-8019-64BF-9A8ADAC6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B9952-3737-EB98-209A-FA6F3690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0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2DCDF-96D6-5024-6656-2A1B813D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70D9EB-421D-211A-5326-22895C1D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0EAF3-0985-7352-3B4A-B3D274F7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5470-F15E-4632-BFC3-69742A386434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F3155-5179-433B-DBD0-CB9B5381E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61A38-C8A0-4385-746F-87B8ED6F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9AC3-B05B-4F80-89D9-44F7CA2AC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46D01C1-E4C8-50D3-E78C-A8AE05441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4" y="1501675"/>
            <a:ext cx="9005597" cy="2308324"/>
          </a:xfrm>
        </p:spPr>
        <p:txBody>
          <a:bodyPr>
            <a:normAutofit/>
          </a:bodyPr>
          <a:lstStyle/>
          <a:p>
            <a:pPr algn="l"/>
            <a:r>
              <a:rPr lang="fr-FR" sz="5000" dirty="0">
                <a:solidFill>
                  <a:schemeClr val="bg1"/>
                </a:solidFill>
              </a:rPr>
              <a:t>BRIEF 8 </a:t>
            </a:r>
            <a:br>
              <a:rPr lang="en-US" sz="5000" b="1" i="0" u="none" strike="noStrike" dirty="0">
                <a:solidFill>
                  <a:schemeClr val="bg1"/>
                </a:solidFill>
                <a:effectLst/>
                <a:latin typeface="Nunito Sans" pitchFamily="2" charset="0"/>
              </a:rPr>
            </a:br>
            <a:r>
              <a:rPr lang="en-US" sz="5000" b="1" i="0" u="none" strike="noStrike" dirty="0">
                <a:solidFill>
                  <a:schemeClr val="bg1"/>
                </a:solidFill>
                <a:effectLst/>
                <a:latin typeface="Nunito Sans" pitchFamily="2" charset="0"/>
              </a:rPr>
              <a:t>Importance of Data Backup for Business</a:t>
            </a:r>
            <a:endParaRPr lang="fr-FR" sz="5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D5A93-6F6C-0676-AFA0-AA27B59A4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9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B6B3E-1733-A7C2-74A9-59648D4F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Stratégie de Sauvegarde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8CF1F-7120-A1C9-9BD8-70F8D245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fr-FR" sz="2200"/>
              <a:t>Utilisation de la stratégie de sauvegarde 3,2,3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/>
              <a:t>Un backup sur le serveur  Veeam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/>
              <a:t>Un backup Externe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/>
              <a:t>Un backup sur le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/>
              <a:t>Un backup sur un disque externe</a:t>
            </a:r>
          </a:p>
          <a:p>
            <a:r>
              <a:rPr lang="fr-FR" sz="2200"/>
              <a:t>Une rétention de 3 jours</a:t>
            </a:r>
          </a:p>
          <a:p>
            <a:r>
              <a:rPr lang="fr-FR" sz="2200"/>
              <a:t>Sauvegarde Complète le Lundi puis Incrémentielle le reste de la semaine</a:t>
            </a:r>
          </a:p>
          <a:p>
            <a:r>
              <a:rPr lang="fr-FR" sz="2200"/>
              <a:t>Sauvegarde avec un script </a:t>
            </a:r>
          </a:p>
          <a:p>
            <a:endParaRPr lang="fr-FR" sz="2200"/>
          </a:p>
          <a:p>
            <a:pPr marL="0" indent="0">
              <a:buNone/>
            </a:pPr>
            <a:endParaRPr lang="fr-FR" sz="2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ACCE3-E15F-9AD0-CFC9-F68B403FF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172157-9005-9984-2AFE-4FEAD122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04800"/>
            <a:ext cx="10908792" cy="14423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du Backup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C2FD33-A39F-7058-673F-81C55F80C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39" b="422"/>
          <a:stretch/>
        </p:blipFill>
        <p:spPr>
          <a:xfrm>
            <a:off x="20" y="2665139"/>
            <a:ext cx="6181981" cy="4192863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7A5476-F5CD-386E-2217-D2EF9ED61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1" b="1315"/>
          <a:stretch/>
        </p:blipFill>
        <p:spPr>
          <a:xfrm>
            <a:off x="6096001" y="2654313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428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BA9FA-F84C-481D-E23B-5087EEAB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60654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Exécution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tâches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sauvegarde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091279-A20B-C09D-6DCD-968BA3455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45077"/>
            <a:ext cx="7214616" cy="5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1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Nunito Sans</vt:lpstr>
      <vt:lpstr>Wingdings</vt:lpstr>
      <vt:lpstr>Thème Office</vt:lpstr>
      <vt:lpstr>BRIEF 8  Importance of Data Backup for Business</vt:lpstr>
      <vt:lpstr>Stratégie de Sauvegarde</vt:lpstr>
      <vt:lpstr>Configuration du Backup</vt:lpstr>
      <vt:lpstr>Exécution des tâches de sauvegarde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8  Importance of Data Backup for Business</dc:title>
  <dc:creator>Augustin delannoy</dc:creator>
  <cp:lastModifiedBy>Augustin delannoy</cp:lastModifiedBy>
  <cp:revision>1</cp:revision>
  <dcterms:created xsi:type="dcterms:W3CDTF">2023-09-08T07:34:37Z</dcterms:created>
  <dcterms:modified xsi:type="dcterms:W3CDTF">2023-09-08T09:11:43Z</dcterms:modified>
</cp:coreProperties>
</file>