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91" r:id="rId7"/>
    <p:sldId id="290" r:id="rId8"/>
    <p:sldId id="292" r:id="rId9"/>
    <p:sldId id="260" r:id="rId10"/>
    <p:sldId id="293" r:id="rId11"/>
    <p:sldId id="294" r:id="rId12"/>
    <p:sldId id="295" r:id="rId13"/>
    <p:sldId id="287" r:id="rId14"/>
    <p:sldId id="297" r:id="rId15"/>
    <p:sldId id="286" r:id="rId16"/>
    <p:sldId id="262" r:id="rId17"/>
    <p:sldId id="267" r:id="rId18"/>
    <p:sldId id="268" r:id="rId1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F9236-0BA0-4E8B-8B14-0CC0B4AFADC6}" v="10" dt="2023-09-15T13:54:41.6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462" autoAdjust="0"/>
  </p:normalViewPr>
  <p:slideViewPr>
    <p:cSldViewPr snapToGrid="0">
      <p:cViewPr varScale="1">
        <p:scale>
          <a:sx n="60" d="100"/>
          <a:sy n="60" d="100"/>
        </p:scale>
        <p:origin x="916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 Lien" userId="b7b595bff7dfd9d1" providerId="LiveId" clId="{489F9236-0BA0-4E8B-8B14-0CC0B4AFADC6}"/>
    <pc:docChg chg="undo custSel addSld delSld modSld sldOrd">
      <pc:chgData name="Ju Lien" userId="b7b595bff7dfd9d1" providerId="LiveId" clId="{489F9236-0BA0-4E8B-8B14-0CC0B4AFADC6}" dt="2023-09-15T13:54:41.657" v="823"/>
      <pc:docMkLst>
        <pc:docMk/>
      </pc:docMkLst>
      <pc:sldChg chg="modSp mod">
        <pc:chgData name="Ju Lien" userId="b7b595bff7dfd9d1" providerId="LiveId" clId="{489F9236-0BA0-4E8B-8B14-0CC0B4AFADC6}" dt="2023-09-15T12:36:12.859" v="46" actId="20577"/>
        <pc:sldMkLst>
          <pc:docMk/>
          <pc:sldMk cId="2902794312" sldId="257"/>
        </pc:sldMkLst>
        <pc:spChg chg="mod">
          <ac:chgData name="Ju Lien" userId="b7b595bff7dfd9d1" providerId="LiveId" clId="{489F9236-0BA0-4E8B-8B14-0CC0B4AFADC6}" dt="2023-09-15T12:36:12.859" v="46" actId="20577"/>
          <ac:spMkLst>
            <pc:docMk/>
            <pc:sldMk cId="2902794312" sldId="257"/>
            <ac:spMk id="4" creationId="{E3BD8413-C238-49D7-A4E1-E8FEF1811A0E}"/>
          </ac:spMkLst>
        </pc:spChg>
      </pc:sldChg>
      <pc:sldChg chg="del">
        <pc:chgData name="Ju Lien" userId="b7b595bff7dfd9d1" providerId="LiveId" clId="{489F9236-0BA0-4E8B-8B14-0CC0B4AFADC6}" dt="2023-09-15T13:08:50.924" v="618" actId="47"/>
        <pc:sldMkLst>
          <pc:docMk/>
          <pc:sldMk cId="3733486012" sldId="258"/>
        </pc:sldMkLst>
      </pc:sldChg>
      <pc:sldChg chg="ord">
        <pc:chgData name="Ju Lien" userId="b7b595bff7dfd9d1" providerId="LiveId" clId="{489F9236-0BA0-4E8B-8B14-0CC0B4AFADC6}" dt="2023-09-15T13:08:17.138" v="614"/>
        <pc:sldMkLst>
          <pc:docMk/>
          <pc:sldMk cId="709828751" sldId="260"/>
        </pc:sldMkLst>
      </pc:sldChg>
      <pc:sldChg chg="del">
        <pc:chgData name="Ju Lien" userId="b7b595bff7dfd9d1" providerId="LiveId" clId="{489F9236-0BA0-4E8B-8B14-0CC0B4AFADC6}" dt="2023-09-15T13:08:52.742" v="619" actId="47"/>
        <pc:sldMkLst>
          <pc:docMk/>
          <pc:sldMk cId="3607270498" sldId="261"/>
        </pc:sldMkLst>
      </pc:sldChg>
      <pc:sldChg chg="addSp delSp modSp mod">
        <pc:chgData name="Ju Lien" userId="b7b595bff7dfd9d1" providerId="LiveId" clId="{489F9236-0BA0-4E8B-8B14-0CC0B4AFADC6}" dt="2023-09-15T13:54:41.657" v="823"/>
        <pc:sldMkLst>
          <pc:docMk/>
          <pc:sldMk cId="3892131414" sldId="262"/>
        </pc:sldMkLst>
        <pc:spChg chg="mod">
          <ac:chgData name="Ju Lien" userId="b7b595bff7dfd9d1" providerId="LiveId" clId="{489F9236-0BA0-4E8B-8B14-0CC0B4AFADC6}" dt="2023-09-15T13:09:45.742" v="673" actId="20577"/>
          <ac:spMkLst>
            <pc:docMk/>
            <pc:sldMk cId="3892131414" sldId="262"/>
            <ac:spMk id="4" creationId="{315E3981-F0D7-482C-A8E0-6A57700BECA7}"/>
          </ac:spMkLst>
        </pc:spChg>
        <pc:spChg chg="mod">
          <ac:chgData name="Ju Lien" userId="b7b595bff7dfd9d1" providerId="LiveId" clId="{489F9236-0BA0-4E8B-8B14-0CC0B4AFADC6}" dt="2023-09-15T13:09:01.468" v="624" actId="20577"/>
          <ac:spMkLst>
            <pc:docMk/>
            <pc:sldMk cId="3892131414" sldId="262"/>
            <ac:spMk id="19" creationId="{782206B1-586F-4254-9B36-D06C4E294ACF}"/>
          </ac:spMkLst>
        </pc:spChg>
        <pc:spChg chg="mod">
          <ac:chgData name="Ju Lien" userId="b7b595bff7dfd9d1" providerId="LiveId" clId="{489F9236-0BA0-4E8B-8B14-0CC0B4AFADC6}" dt="2023-09-15T13:09:08.234" v="632" actId="20577"/>
          <ac:spMkLst>
            <pc:docMk/>
            <pc:sldMk cId="3892131414" sldId="262"/>
            <ac:spMk id="20" creationId="{CB924A29-3538-4A3F-82A6-D2A7538C2111}"/>
          </ac:spMkLst>
        </pc:spChg>
        <pc:spChg chg="mod">
          <ac:chgData name="Ju Lien" userId="b7b595bff7dfd9d1" providerId="LiveId" clId="{489F9236-0BA0-4E8B-8B14-0CC0B4AFADC6}" dt="2023-09-15T13:09:19.715" v="638" actId="20577"/>
          <ac:spMkLst>
            <pc:docMk/>
            <pc:sldMk cId="3892131414" sldId="262"/>
            <ac:spMk id="21" creationId="{1B8F0371-4F69-4131-91BF-9AB99E6EE89B}"/>
          </ac:spMkLst>
        </pc:spChg>
        <pc:spChg chg="mod">
          <ac:chgData name="Ju Lien" userId="b7b595bff7dfd9d1" providerId="LiveId" clId="{489F9236-0BA0-4E8B-8B14-0CC0B4AFADC6}" dt="2023-09-15T13:09:31.062" v="659" actId="20577"/>
          <ac:spMkLst>
            <pc:docMk/>
            <pc:sldMk cId="3892131414" sldId="262"/>
            <ac:spMk id="22" creationId="{78CACAF1-61EA-4605-A8FE-2EEE752B49FF}"/>
          </ac:spMkLst>
        </pc:spChg>
        <pc:spChg chg="mod">
          <ac:chgData name="Ju Lien" userId="b7b595bff7dfd9d1" providerId="LiveId" clId="{489F9236-0BA0-4E8B-8B14-0CC0B4AFADC6}" dt="2023-09-15T13:09:35.389" v="665" actId="20577"/>
          <ac:spMkLst>
            <pc:docMk/>
            <pc:sldMk cId="3892131414" sldId="262"/>
            <ac:spMk id="23" creationId="{8D05A34F-7712-46DB-AB5B-272E294B62EE}"/>
          </ac:spMkLst>
        </pc:spChg>
        <pc:picChg chg="add del mod">
          <ac:chgData name="Ju Lien" userId="b7b595bff7dfd9d1" providerId="LiveId" clId="{489F9236-0BA0-4E8B-8B14-0CC0B4AFADC6}" dt="2023-09-15T13:54:41.657" v="823"/>
          <ac:picMkLst>
            <pc:docMk/>
            <pc:sldMk cId="3892131414" sldId="262"/>
            <ac:picMk id="3" creationId="{D9B53120-6BCA-EF9B-0436-5688C6F090C9}"/>
          </ac:picMkLst>
        </pc:picChg>
      </pc:sldChg>
      <pc:sldChg chg="del">
        <pc:chgData name="Ju Lien" userId="b7b595bff7dfd9d1" providerId="LiveId" clId="{489F9236-0BA0-4E8B-8B14-0CC0B4AFADC6}" dt="2023-09-15T13:10:03.019" v="675" actId="47"/>
        <pc:sldMkLst>
          <pc:docMk/>
          <pc:sldMk cId="663103393" sldId="264"/>
        </pc:sldMkLst>
      </pc:sldChg>
      <pc:sldChg chg="del">
        <pc:chgData name="Ju Lien" userId="b7b595bff7dfd9d1" providerId="LiveId" clId="{489F9236-0BA0-4E8B-8B14-0CC0B4AFADC6}" dt="2023-09-15T13:10:04.584" v="676" actId="47"/>
        <pc:sldMkLst>
          <pc:docMk/>
          <pc:sldMk cId="1065425595" sldId="266"/>
        </pc:sldMkLst>
      </pc:sldChg>
      <pc:sldChg chg="modSp mod">
        <pc:chgData name="Ju Lien" userId="b7b595bff7dfd9d1" providerId="LiveId" clId="{489F9236-0BA0-4E8B-8B14-0CC0B4AFADC6}" dt="2023-09-15T13:10:46.758" v="763" actId="20577"/>
        <pc:sldMkLst>
          <pc:docMk/>
          <pc:sldMk cId="914134537" sldId="267"/>
        </pc:sldMkLst>
        <pc:spChg chg="mod">
          <ac:chgData name="Ju Lien" userId="b7b595bff7dfd9d1" providerId="LiveId" clId="{489F9236-0BA0-4E8B-8B14-0CC0B4AFADC6}" dt="2023-09-15T13:10:46.758" v="763" actId="20577"/>
          <ac:spMkLst>
            <pc:docMk/>
            <pc:sldMk cId="914134537" sldId="267"/>
            <ac:spMk id="6" creationId="{A4CD37D6-FE32-48E3-A3AD-F07BE6A19FA1}"/>
          </ac:spMkLst>
        </pc:spChg>
      </pc:sldChg>
      <pc:sldChg chg="del">
        <pc:chgData name="Ju Lien" userId="b7b595bff7dfd9d1" providerId="LiveId" clId="{489F9236-0BA0-4E8B-8B14-0CC0B4AFADC6}" dt="2023-09-15T13:10:00.755" v="674" actId="47"/>
        <pc:sldMkLst>
          <pc:docMk/>
          <pc:sldMk cId="451187730" sldId="283"/>
        </pc:sldMkLst>
      </pc:sldChg>
      <pc:sldChg chg="del">
        <pc:chgData name="Ju Lien" userId="b7b595bff7dfd9d1" providerId="LiveId" clId="{489F9236-0BA0-4E8B-8B14-0CC0B4AFADC6}" dt="2023-09-15T13:10:06.180" v="677" actId="47"/>
        <pc:sldMkLst>
          <pc:docMk/>
          <pc:sldMk cId="3322300142" sldId="284"/>
        </pc:sldMkLst>
      </pc:sldChg>
      <pc:sldChg chg="modSp mod">
        <pc:chgData name="Ju Lien" userId="b7b595bff7dfd9d1" providerId="LiveId" clId="{489F9236-0BA0-4E8B-8B14-0CC0B4AFADC6}" dt="2023-09-15T13:08:44.421" v="617" actId="1076"/>
        <pc:sldMkLst>
          <pc:docMk/>
          <pc:sldMk cId="1847040867" sldId="286"/>
        </pc:sldMkLst>
        <pc:spChg chg="mod">
          <ac:chgData name="Ju Lien" userId="b7b595bff7dfd9d1" providerId="LiveId" clId="{489F9236-0BA0-4E8B-8B14-0CC0B4AFADC6}" dt="2023-09-15T13:08:44.421" v="617" actId="1076"/>
          <ac:spMkLst>
            <pc:docMk/>
            <pc:sldMk cId="1847040867" sldId="286"/>
            <ac:spMk id="4" creationId="{BD179B88-D43C-4A31-9A52-3498E9430782}"/>
          </ac:spMkLst>
        </pc:spChg>
      </pc:sldChg>
      <pc:sldChg chg="addSp delSp modSp mod">
        <pc:chgData name="Ju Lien" userId="b7b595bff7dfd9d1" providerId="LiveId" clId="{489F9236-0BA0-4E8B-8B14-0CC0B4AFADC6}" dt="2023-09-15T13:07:28.834" v="610" actId="27636"/>
        <pc:sldMkLst>
          <pc:docMk/>
          <pc:sldMk cId="102098502" sldId="287"/>
        </pc:sldMkLst>
        <pc:spChg chg="add del mod">
          <ac:chgData name="Ju Lien" userId="b7b595bff7dfd9d1" providerId="LiveId" clId="{489F9236-0BA0-4E8B-8B14-0CC0B4AFADC6}" dt="2023-09-15T13:07:28.834" v="610" actId="27636"/>
          <ac:spMkLst>
            <pc:docMk/>
            <pc:sldMk cId="102098502" sldId="287"/>
            <ac:spMk id="5" creationId="{4B586453-CDE2-3F34-4677-55A538747E27}"/>
          </ac:spMkLst>
        </pc:spChg>
      </pc:sldChg>
      <pc:sldChg chg="del">
        <pc:chgData name="Ju Lien" userId="b7b595bff7dfd9d1" providerId="LiveId" clId="{489F9236-0BA0-4E8B-8B14-0CC0B4AFADC6}" dt="2023-09-15T13:07:56.640" v="611" actId="47"/>
        <pc:sldMkLst>
          <pc:docMk/>
          <pc:sldMk cId="2742088155" sldId="288"/>
        </pc:sldMkLst>
      </pc:sldChg>
      <pc:sldChg chg="del">
        <pc:chgData name="Ju Lien" userId="b7b595bff7dfd9d1" providerId="LiveId" clId="{489F9236-0BA0-4E8B-8B14-0CC0B4AFADC6}" dt="2023-09-15T13:07:58.036" v="612" actId="47"/>
        <pc:sldMkLst>
          <pc:docMk/>
          <pc:sldMk cId="2280634860" sldId="289"/>
        </pc:sldMkLst>
      </pc:sldChg>
      <pc:sldChg chg="addSp modSp mod ord">
        <pc:chgData name="Ju Lien" userId="b7b595bff7dfd9d1" providerId="LiveId" clId="{489F9236-0BA0-4E8B-8B14-0CC0B4AFADC6}" dt="2023-09-15T12:47:08.733" v="423" actId="1076"/>
        <pc:sldMkLst>
          <pc:docMk/>
          <pc:sldMk cId="4126084389" sldId="290"/>
        </pc:sldMkLst>
        <pc:picChg chg="add mod">
          <ac:chgData name="Ju Lien" userId="b7b595bff7dfd9d1" providerId="LiveId" clId="{489F9236-0BA0-4E8B-8B14-0CC0B4AFADC6}" dt="2023-09-15T12:47:08.733" v="423" actId="1076"/>
          <ac:picMkLst>
            <pc:docMk/>
            <pc:sldMk cId="4126084389" sldId="290"/>
            <ac:picMk id="3" creationId="{4443136D-CEDC-1EAC-0E1A-7B24C23EA4D9}"/>
          </ac:picMkLst>
        </pc:picChg>
      </pc:sldChg>
      <pc:sldChg chg="addSp delSp modSp add mod ord">
        <pc:chgData name="Ju Lien" userId="b7b595bff7dfd9d1" providerId="LiveId" clId="{489F9236-0BA0-4E8B-8B14-0CC0B4AFADC6}" dt="2023-09-15T12:45:33.367" v="412" actId="255"/>
        <pc:sldMkLst>
          <pc:docMk/>
          <pc:sldMk cId="3798616921" sldId="291"/>
        </pc:sldMkLst>
        <pc:spChg chg="mod">
          <ac:chgData name="Ju Lien" userId="b7b595bff7dfd9d1" providerId="LiveId" clId="{489F9236-0BA0-4E8B-8B14-0CC0B4AFADC6}" dt="2023-09-15T12:36:54.631" v="74" actId="20577"/>
          <ac:spMkLst>
            <pc:docMk/>
            <pc:sldMk cId="3798616921" sldId="291"/>
            <ac:spMk id="7" creationId="{7875C19A-1AAE-476A-A316-A2CF92D763D3}"/>
          </ac:spMkLst>
        </pc:spChg>
        <pc:spChg chg="mod">
          <ac:chgData name="Ju Lien" userId="b7b595bff7dfd9d1" providerId="LiveId" clId="{489F9236-0BA0-4E8B-8B14-0CC0B4AFADC6}" dt="2023-09-15T12:45:33.367" v="412" actId="255"/>
          <ac:spMkLst>
            <pc:docMk/>
            <pc:sldMk cId="3798616921" sldId="291"/>
            <ac:spMk id="10" creationId="{EF2BC084-E6DB-4DE7-B309-042A85EBA700}"/>
          </ac:spMkLst>
        </pc:spChg>
        <pc:picChg chg="add del mod">
          <ac:chgData name="Ju Lien" userId="b7b595bff7dfd9d1" providerId="LiveId" clId="{489F9236-0BA0-4E8B-8B14-0CC0B4AFADC6}" dt="2023-09-15T12:42:03.234" v="204" actId="21"/>
          <ac:picMkLst>
            <pc:docMk/>
            <pc:sldMk cId="3798616921" sldId="291"/>
            <ac:picMk id="4" creationId="{4E903813-4BBF-9482-3502-2D3F4E687C9D}"/>
          </ac:picMkLst>
        </pc:picChg>
      </pc:sldChg>
      <pc:sldChg chg="addSp modSp add mod">
        <pc:chgData name="Ju Lien" userId="b7b595bff7dfd9d1" providerId="LiveId" clId="{489F9236-0BA0-4E8B-8B14-0CC0B4AFADC6}" dt="2023-09-15T12:48:36.692" v="433" actId="1076"/>
        <pc:sldMkLst>
          <pc:docMk/>
          <pc:sldMk cId="1249147141" sldId="292"/>
        </pc:sldMkLst>
        <pc:picChg chg="add mod">
          <ac:chgData name="Ju Lien" userId="b7b595bff7dfd9d1" providerId="LiveId" clId="{489F9236-0BA0-4E8B-8B14-0CC0B4AFADC6}" dt="2023-09-15T12:48:36.692" v="433" actId="1076"/>
          <ac:picMkLst>
            <pc:docMk/>
            <pc:sldMk cId="1249147141" sldId="292"/>
            <ac:picMk id="4" creationId="{DA856A81-9441-EE41-E746-6CDC24DE28A8}"/>
          </ac:picMkLst>
        </pc:picChg>
      </pc:sldChg>
      <pc:sldChg chg="addSp delSp modSp add mod ord">
        <pc:chgData name="Ju Lien" userId="b7b595bff7dfd9d1" providerId="LiveId" clId="{489F9236-0BA0-4E8B-8B14-0CC0B4AFADC6}" dt="2023-09-15T12:51:39.661" v="472" actId="1076"/>
        <pc:sldMkLst>
          <pc:docMk/>
          <pc:sldMk cId="2358367119" sldId="293"/>
        </pc:sldMkLst>
        <pc:spChg chg="mod">
          <ac:chgData name="Ju Lien" userId="b7b595bff7dfd9d1" providerId="LiveId" clId="{489F9236-0BA0-4E8B-8B14-0CC0B4AFADC6}" dt="2023-09-15T12:49:50.771" v="465" actId="20577"/>
          <ac:spMkLst>
            <pc:docMk/>
            <pc:sldMk cId="2358367119" sldId="293"/>
            <ac:spMk id="7" creationId="{7875C19A-1AAE-476A-A316-A2CF92D763D3}"/>
          </ac:spMkLst>
        </pc:spChg>
        <pc:spChg chg="del mod">
          <ac:chgData name="Ju Lien" userId="b7b595bff7dfd9d1" providerId="LiveId" clId="{489F9236-0BA0-4E8B-8B14-0CC0B4AFADC6}" dt="2023-09-15T12:51:29.125" v="471" actId="478"/>
          <ac:spMkLst>
            <pc:docMk/>
            <pc:sldMk cId="2358367119" sldId="293"/>
            <ac:spMk id="10" creationId="{EF2BC084-E6DB-4DE7-B309-042A85EBA700}"/>
          </ac:spMkLst>
        </pc:spChg>
        <pc:picChg chg="add mod">
          <ac:chgData name="Ju Lien" userId="b7b595bff7dfd9d1" providerId="LiveId" clId="{489F9236-0BA0-4E8B-8B14-0CC0B4AFADC6}" dt="2023-09-15T12:51:39.661" v="472" actId="1076"/>
          <ac:picMkLst>
            <pc:docMk/>
            <pc:sldMk cId="2358367119" sldId="293"/>
            <ac:picMk id="4" creationId="{7F96F8B6-6DB6-B49D-6DB7-1B66FEFDEC68}"/>
          </ac:picMkLst>
        </pc:picChg>
      </pc:sldChg>
      <pc:sldChg chg="addSp delSp modSp add del mod">
        <pc:chgData name="Ju Lien" userId="b7b595bff7dfd9d1" providerId="LiveId" clId="{489F9236-0BA0-4E8B-8B14-0CC0B4AFADC6}" dt="2023-09-15T13:01:15.436" v="487" actId="1076"/>
        <pc:sldMkLst>
          <pc:docMk/>
          <pc:sldMk cId="2438274664" sldId="294"/>
        </pc:sldMkLst>
        <pc:picChg chg="del">
          <ac:chgData name="Ju Lien" userId="b7b595bff7dfd9d1" providerId="LiveId" clId="{489F9236-0BA0-4E8B-8B14-0CC0B4AFADC6}" dt="2023-09-15T12:58:41.812" v="475" actId="478"/>
          <ac:picMkLst>
            <pc:docMk/>
            <pc:sldMk cId="2438274664" sldId="294"/>
            <ac:picMk id="4" creationId="{7F96F8B6-6DB6-B49D-6DB7-1B66FEFDEC68}"/>
          </ac:picMkLst>
        </pc:picChg>
        <pc:picChg chg="add del mod">
          <ac:chgData name="Ju Lien" userId="b7b595bff7dfd9d1" providerId="LiveId" clId="{489F9236-0BA0-4E8B-8B14-0CC0B4AFADC6}" dt="2023-09-15T13:01:02.656" v="484" actId="478"/>
          <ac:picMkLst>
            <pc:docMk/>
            <pc:sldMk cId="2438274664" sldId="294"/>
            <ac:picMk id="5" creationId="{A4A82221-4876-5766-F0B5-61736C570769}"/>
          </ac:picMkLst>
        </pc:picChg>
        <pc:picChg chg="add mod">
          <ac:chgData name="Ju Lien" userId="b7b595bff7dfd9d1" providerId="LiveId" clId="{489F9236-0BA0-4E8B-8B14-0CC0B4AFADC6}" dt="2023-09-15T13:01:15.436" v="487" actId="1076"/>
          <ac:picMkLst>
            <pc:docMk/>
            <pc:sldMk cId="2438274664" sldId="294"/>
            <ac:picMk id="8" creationId="{5F242415-EB79-3B07-2220-703D80D2F523}"/>
          </ac:picMkLst>
        </pc:picChg>
      </pc:sldChg>
      <pc:sldChg chg="addSp delSp modSp add mod">
        <pc:chgData name="Ju Lien" userId="b7b595bff7dfd9d1" providerId="LiveId" clId="{489F9236-0BA0-4E8B-8B14-0CC0B4AFADC6}" dt="2023-09-15T13:02:00.236" v="493" actId="1076"/>
        <pc:sldMkLst>
          <pc:docMk/>
          <pc:sldMk cId="2119794921" sldId="295"/>
        </pc:sldMkLst>
        <pc:picChg chg="del">
          <ac:chgData name="Ju Lien" userId="b7b595bff7dfd9d1" providerId="LiveId" clId="{489F9236-0BA0-4E8B-8B14-0CC0B4AFADC6}" dt="2023-09-15T13:01:32.821" v="488" actId="478"/>
          <ac:picMkLst>
            <pc:docMk/>
            <pc:sldMk cId="2119794921" sldId="295"/>
            <ac:picMk id="4" creationId="{7F96F8B6-6DB6-B49D-6DB7-1B66FEFDEC68}"/>
          </ac:picMkLst>
        </pc:picChg>
        <pc:picChg chg="add mod">
          <ac:chgData name="Ju Lien" userId="b7b595bff7dfd9d1" providerId="LiveId" clId="{489F9236-0BA0-4E8B-8B14-0CC0B4AFADC6}" dt="2023-09-15T13:02:00.236" v="493" actId="1076"/>
          <ac:picMkLst>
            <pc:docMk/>
            <pc:sldMk cId="2119794921" sldId="295"/>
            <ac:picMk id="5" creationId="{21F6698B-0722-13F6-72D4-EDD4CABC84FB}"/>
          </ac:picMkLst>
        </pc:picChg>
      </pc:sldChg>
      <pc:sldChg chg="new del">
        <pc:chgData name="Ju Lien" userId="b7b595bff7dfd9d1" providerId="LiveId" clId="{489F9236-0BA0-4E8B-8B14-0CC0B4AFADC6}" dt="2023-09-15T13:52:12.785" v="766" actId="47"/>
        <pc:sldMkLst>
          <pc:docMk/>
          <pc:sldMk cId="292609418" sldId="296"/>
        </pc:sldMkLst>
      </pc:sldChg>
      <pc:sldChg chg="modSp add mod">
        <pc:chgData name="Ju Lien" userId="b7b595bff7dfd9d1" providerId="LiveId" clId="{489F9236-0BA0-4E8B-8B14-0CC0B4AFADC6}" dt="2023-09-15T13:52:45.245" v="819" actId="5793"/>
        <pc:sldMkLst>
          <pc:docMk/>
          <pc:sldMk cId="2589837224" sldId="297"/>
        </pc:sldMkLst>
        <pc:spChg chg="mod">
          <ac:chgData name="Ju Lien" userId="b7b595bff7dfd9d1" providerId="LiveId" clId="{489F9236-0BA0-4E8B-8B14-0CC0B4AFADC6}" dt="2023-09-15T13:52:45.245" v="819" actId="5793"/>
          <ac:spMkLst>
            <pc:docMk/>
            <pc:sldMk cId="2589837224" sldId="297"/>
            <ac:spMk id="5" creationId="{4B586453-CDE2-3F34-4677-55A538747E2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D784F2-097A-4060-8FF3-6FB91EC3D7DB}" type="datetime1">
              <a:rPr lang="fr-FR" smtClean="0"/>
              <a:t>15/09/2023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86344-02EE-4788-B238-DABD819F9A49}" type="datetime1">
              <a:rPr lang="fr-FR" noProof="0" smtClean="0"/>
              <a:t>15/09/2023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692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151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256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593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690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8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221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80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620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96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682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097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42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orme libre : Forme 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7" name="Triangle rectangle 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8" name="Triangle droit 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9" name="Triangle droit 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</p:grpSp>
        <p:sp>
          <p:nvSpPr>
            <p:cNvPr id="9" name="Forme libre : Form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1" name="Forme libre : Form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  <p:sp>
            <p:nvSpPr>
              <p:cNvPr id="14" name="Forme libre : Form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noProof="0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égori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0" name="Espace réservé d’image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1" name="Espace réservé d’image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2" name="Espace réservé d’image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3" name="Espace réservé d’image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4" name="Espace réservé d’image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7" name="Espace réservé du texte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8" name="Espace réservé du texte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9" name="Espace réservé du texte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0" name="Espace réservé du texte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Section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36" name="Espace réservé du texte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7" name="Espace réservé du texte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Espace réservé d’image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Forme libre : Form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0" name="Forme libre : Form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1" name="Forme libre : Form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Forme libre : Form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orme libre : Form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26" name="Forme libre : Forme 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0" name="Forme libre : Form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Espace réservé du numéro de diapositive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Triangle rectangle 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8" name="Triangle droit 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9" name="Triangle droit 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/>
              <a:t>Merci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Triangle droit 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numéro de diapositive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Titre de section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9" name="Forme libre : Forme 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3" name="Forme libre : Forme 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Titre de section 01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fr-FR" noProof="0"/>
              <a:t>Modifiez les styles du texte du masque</a:t>
            </a:r>
          </a:p>
        </p:txBody>
      </p:sp>
      <p:sp>
        <p:nvSpPr>
          <p:cNvPr id="35" name="Espace réservé du numéro de diapositive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fr-FR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Guillemet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ne+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8" name="Forme libre : Forme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8" name="Espace réservé du contenu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" name="Forme libre : Form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8" name="Forme libre : Form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9" name="Forme libre : Form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fr-FR" noProof="0">
                <a:latin typeface="+mj-lt"/>
              </a:rPr>
              <a:t>Modifiez le style du titre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orme libre : Form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" name="Forme libre : Forme 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 : Coin rogné 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17" name="Rectangle : Coin rogné 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8" name="Forme libre : Form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1182" y="1512073"/>
            <a:ext cx="9181214" cy="4139132"/>
          </a:xfrm>
        </p:spPr>
        <p:txBody>
          <a:bodyPr rtlCol="0"/>
          <a:lstStyle/>
          <a:p>
            <a:pPr rtl="0"/>
            <a:r>
              <a:rPr lang="fr-FR" sz="7200" dirty="0"/>
              <a:t>BRIEF #12</a:t>
            </a:r>
            <a:br>
              <a:rPr lang="fr-FR" sz="7200" dirty="0"/>
            </a:br>
            <a:r>
              <a:rPr lang="fr-FR" sz="7200" dirty="0"/>
              <a:t>Houston : we have a problem</a:t>
            </a:r>
            <a:br>
              <a:rPr lang="fr-FR" sz="7200" dirty="0"/>
            </a:b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10</a:t>
            </a:fld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B586453-CDE2-3F34-4677-55A53874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50" y="1770083"/>
            <a:ext cx="8921497" cy="3986850"/>
          </a:xfrm>
        </p:spPr>
        <p:txBody>
          <a:bodyPr>
            <a:normAutofit/>
          </a:bodyPr>
          <a:lstStyle/>
          <a:p>
            <a:r>
              <a:rPr lang="fr-FR" dirty="0"/>
              <a:t>Présentation de notre PRA et de sa checklist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sz="2000" dirty="0"/>
              <a:t>Source : Guide gestion de crise cyber (ANSSI)</a:t>
            </a:r>
          </a:p>
        </p:txBody>
      </p:sp>
    </p:spTree>
    <p:extLst>
      <p:ext uri="{BB962C8B-B14F-4D97-AF65-F5344CB8AC3E}">
        <p14:creationId xmlns:p14="http://schemas.microsoft.com/office/powerpoint/2010/main" val="10209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11</a:t>
            </a:fld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B586453-CDE2-3F34-4677-55A53874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50" y="1770083"/>
            <a:ext cx="8921497" cy="3986850"/>
          </a:xfrm>
        </p:spPr>
        <p:txBody>
          <a:bodyPr>
            <a:normAutofit/>
          </a:bodyPr>
          <a:lstStyle/>
          <a:p>
            <a:r>
              <a:rPr lang="fr-FR" dirty="0"/>
              <a:t>Quelques détails sur notre travail …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89837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6018" y="2657451"/>
            <a:ext cx="8875231" cy="859055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/>
              <a:t>3. Retours d’expérience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04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3. RETEX</a:t>
            </a:r>
          </a:p>
        </p:txBody>
      </p:sp>
      <p:pic>
        <p:nvPicPr>
          <p:cNvPr id="25" name="Espace réservé d’image 24" descr="Graphique à barres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3" b="63"/>
          <a:stretch>
            <a:fillRect/>
          </a:stretch>
        </p:blipFill>
        <p:spPr>
          <a:xfrm>
            <a:off x="978212" y="2096716"/>
            <a:ext cx="1259505" cy="1259505"/>
          </a:xfrm>
        </p:spPr>
      </p:pic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fr-FR" dirty="0"/>
              <a:t>ABDEL</a:t>
            </a:r>
          </a:p>
        </p:txBody>
      </p:sp>
      <p:pic>
        <p:nvPicPr>
          <p:cNvPr id="27" name="Espace réservé d’image 26" descr="Horloge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fr-FR" dirty="0"/>
              <a:t>AUGUSTIN</a:t>
            </a:r>
          </a:p>
        </p:txBody>
      </p:sp>
      <p:pic>
        <p:nvPicPr>
          <p:cNvPr id="29" name="Espace réservé d’image 28" descr="Microscope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fr-FR" dirty="0"/>
              <a:t>MAXIME</a:t>
            </a:r>
          </a:p>
        </p:txBody>
      </p:sp>
      <p:pic>
        <p:nvPicPr>
          <p:cNvPr id="31" name="Espace réservé d’image 30" descr="Loupe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fr-FR" dirty="0"/>
              <a:t>BASTIEN</a:t>
            </a:r>
          </a:p>
        </p:txBody>
      </p:sp>
      <p:pic>
        <p:nvPicPr>
          <p:cNvPr id="33" name="Espace réservé d’image 32" descr="Tête avec engrenage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r>
              <a:rPr lang="fr-FR" dirty="0"/>
              <a:t>JULIEN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7551057" cy="2859313"/>
          </a:xfrm>
        </p:spPr>
        <p:txBody>
          <a:bodyPr rtlCol="0"/>
          <a:lstStyle/>
          <a:p>
            <a:pPr rtl="0"/>
            <a:r>
              <a:rPr lang="fr-FR" dirty="0"/>
              <a:t>Montrer l’exemple n’est pas la meilleure façon de convaincre, c’est la seule.” </a:t>
            </a:r>
            <a:br>
              <a:rPr lang="fr-FR" dirty="0"/>
            </a:b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47" y="2849336"/>
            <a:ext cx="7781544" cy="2660918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1. Organisation du projet</a:t>
            </a:r>
            <a:br>
              <a:rPr lang="fr-FR" dirty="0"/>
            </a:br>
            <a:r>
              <a:rPr lang="fr-FR" dirty="0"/>
              <a:t>2. PRA</a:t>
            </a:r>
            <a:br>
              <a:rPr lang="fr-FR" dirty="0"/>
            </a:br>
            <a:r>
              <a:rPr lang="fr-FR" dirty="0"/>
              <a:t>3. RETEX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1. Organisation du projet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8534696" cy="4047085"/>
          </a:xfrm>
        </p:spPr>
        <p:txBody>
          <a:bodyPr rtlCol="0"/>
          <a:lstStyle/>
          <a:p>
            <a:r>
              <a:rPr lang="fr-FR" sz="2400" u="sng" dirty="0"/>
              <a:t>Contexte :</a:t>
            </a:r>
            <a:r>
              <a:rPr lang="fr-FR" sz="2400" dirty="0"/>
              <a:t> SUN Company</a:t>
            </a:r>
          </a:p>
          <a:p>
            <a:r>
              <a:rPr lang="fr-FR" sz="2400" u="sng" dirty="0"/>
              <a:t>RPONET Team :</a:t>
            </a:r>
            <a:r>
              <a:rPr lang="fr-FR" sz="2400" b="1" dirty="0">
                <a:latin typeface="Nunito Sans" panose="020F0502020204030204" pitchFamily="2" charset="0"/>
              </a:rPr>
              <a:t> </a:t>
            </a:r>
            <a:r>
              <a:rPr lang="fr-FR" sz="2400" i="0" u="none" strike="noStrike" dirty="0">
                <a:effectLst/>
                <a:latin typeface="Nunito Sans" panose="020F0502020204030204" pitchFamily="2" charset="0"/>
              </a:rPr>
              <a:t>Augustin, Abdel, Maxime</a:t>
            </a:r>
            <a:r>
              <a:rPr lang="fr-FR" sz="2400" dirty="0">
                <a:latin typeface="Nunito Sans" panose="020F0502020204030204" pitchFamily="2" charset="0"/>
              </a:rPr>
              <a:t>, Bastien, Julien</a:t>
            </a:r>
          </a:p>
          <a:p>
            <a:pPr marL="0" indent="0">
              <a:buNone/>
            </a:pPr>
            <a:endParaRPr lang="fr-FR" sz="2400" i="0" u="none" strike="noStrike" dirty="0">
              <a:effectLst/>
              <a:latin typeface="Nunito Sans" panose="020F0502020204030204" pitchFamily="2" charset="0"/>
            </a:endParaRPr>
          </a:p>
          <a:p>
            <a:pPr rtl="0"/>
            <a:r>
              <a:rPr lang="fr-FR" sz="2400" dirty="0"/>
              <a:t>Comment nous sommes-nous organisés ? </a:t>
            </a:r>
          </a:p>
          <a:p>
            <a:pPr lvl="1"/>
            <a:r>
              <a:rPr lang="fr-FR" sz="2000" dirty="0"/>
              <a:t>JIRA Project Management</a:t>
            </a:r>
          </a:p>
          <a:p>
            <a:pPr lvl="1"/>
            <a:r>
              <a:rPr lang="fr-FR" sz="2000" dirty="0"/>
              <a:t>Brainstorming</a:t>
            </a:r>
          </a:p>
          <a:p>
            <a:pPr lvl="1"/>
            <a:r>
              <a:rPr lang="fr-FR" sz="2000" dirty="0"/>
              <a:t>Suggestions de solutions : étude des avantages et inconvénients</a:t>
            </a:r>
          </a:p>
          <a:p>
            <a:pPr lvl="1"/>
            <a:r>
              <a:rPr lang="fr-FR" sz="2000" dirty="0"/>
              <a:t>Décisions prises collégialement par vote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616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4</a:t>
            </a:fld>
            <a:endParaRPr lang="fr-FR"/>
          </a:p>
        </p:txBody>
      </p:sp>
      <p:pic>
        <p:nvPicPr>
          <p:cNvPr id="3" name="Image 2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4443136D-CEDC-1EAC-0E1A-7B24C23EA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332" y="104878"/>
            <a:ext cx="7065335" cy="664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8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5</a:t>
            </a:fld>
            <a:endParaRPr lang="fr-FR"/>
          </a:p>
        </p:txBody>
      </p:sp>
      <p:pic>
        <p:nvPicPr>
          <p:cNvPr id="4" name="Image 3" descr="Une image contenant texte, capture d’écran, Parallèle, nombre&#10;&#10;Description générée automatiquement">
            <a:extLst>
              <a:ext uri="{FF2B5EF4-FFF2-40B4-BE49-F238E27FC236}">
                <a16:creationId xmlns:a16="http://schemas.microsoft.com/office/drawing/2014/main" id="{DA856A81-9441-EE41-E746-6CDC24DE2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62" y="0"/>
            <a:ext cx="10604876" cy="684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47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81" y="2424793"/>
            <a:ext cx="8875231" cy="859055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fr-FR" dirty="0"/>
              <a:t>2. Plan de reprise d’activité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2. Plan de Reprise d’Activité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7</a:t>
            </a:fld>
            <a:endParaRPr lang="fr-FR"/>
          </a:p>
        </p:txBody>
      </p:sp>
      <p:pic>
        <p:nvPicPr>
          <p:cNvPr id="4" name="Image 3" descr="Une image contenant texte, capture d’écran, Police, logo&#10;&#10;Description générée automatiquement">
            <a:extLst>
              <a:ext uri="{FF2B5EF4-FFF2-40B4-BE49-F238E27FC236}">
                <a16:creationId xmlns:a16="http://schemas.microsoft.com/office/drawing/2014/main" id="{7F96F8B6-6DB6-B49D-6DB7-1B66FEFDE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170" y="1264185"/>
            <a:ext cx="9284760" cy="523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67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2. Plan de Reprise d’Activité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8</a:t>
            </a:fld>
            <a:endParaRPr lang="fr-FR"/>
          </a:p>
        </p:txBody>
      </p:sp>
      <p:pic>
        <p:nvPicPr>
          <p:cNvPr id="8" name="Image 7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5F242415-EB79-3B07-2220-703D80D2F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658" y="1163388"/>
            <a:ext cx="8212684" cy="55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74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2. Plan de Reprise d’Activité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fr-FR" smtClean="0"/>
              <a:pPr rtl="0"/>
              <a:t>9</a:t>
            </a:fld>
            <a:endParaRPr lang="fr-FR"/>
          </a:p>
        </p:txBody>
      </p:sp>
      <p:pic>
        <p:nvPicPr>
          <p:cNvPr id="5" name="Image 4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21F6698B-0722-13F6-72D4-EDD4CABC8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799" y="1131890"/>
            <a:ext cx="7408401" cy="554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94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498_TF66687569" id="{787900FF-6872-4441-B598-37355B1445EE}" vid="{F772BB80-56EE-4656-A7E3-611E117A189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bleue moderne</Template>
  <TotalTime>219</TotalTime>
  <Words>178</Words>
  <Application>Microsoft Office PowerPoint</Application>
  <PresentationFormat>Grand écran</PresentationFormat>
  <Paragraphs>54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Nunito Sans</vt:lpstr>
      <vt:lpstr>Trade Gothic LT Pro</vt:lpstr>
      <vt:lpstr>Trebuchet MS</vt:lpstr>
      <vt:lpstr>Thème Office</vt:lpstr>
      <vt:lpstr>BRIEF #12 Houston : we have a problem </vt:lpstr>
      <vt:lpstr>1. Organisation du projet 2. PRA 3. RETEX</vt:lpstr>
      <vt:lpstr>1. Organisation du projet</vt:lpstr>
      <vt:lpstr>Présentation PowerPoint</vt:lpstr>
      <vt:lpstr>Présentation PowerPoint</vt:lpstr>
      <vt:lpstr>2. Plan de reprise d’activité</vt:lpstr>
      <vt:lpstr>2. Plan de Reprise d’Activité</vt:lpstr>
      <vt:lpstr>2. Plan de Reprise d’Activité</vt:lpstr>
      <vt:lpstr>2. Plan de Reprise d’Activité</vt:lpstr>
      <vt:lpstr>Présentation de notre PRA et de sa checklist   Source : Guide gestion de crise cyber (ANSSI)</vt:lpstr>
      <vt:lpstr>Quelques détails sur notre travail …   </vt:lpstr>
      <vt:lpstr>3. Retours d’expérience</vt:lpstr>
      <vt:lpstr>3. RETEX</vt:lpstr>
      <vt:lpstr>Montrer l’exemple n’est pas la meilleure façon de convaincre, c’est la seule.”  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ici</dc:title>
  <dc:creator>DHORNE JULIEN</dc:creator>
  <cp:lastModifiedBy>Ju Lien</cp:lastModifiedBy>
  <cp:revision>10</cp:revision>
  <dcterms:created xsi:type="dcterms:W3CDTF">2022-03-01T08:31:41Z</dcterms:created>
  <dcterms:modified xsi:type="dcterms:W3CDTF">2023-09-15T13:54:45Z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