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87" r:id="rId7"/>
    <p:sldId id="290" r:id="rId8"/>
    <p:sldId id="288" r:id="rId9"/>
    <p:sldId id="289" r:id="rId10"/>
    <p:sldId id="260" r:id="rId11"/>
    <p:sldId id="286" r:id="rId12"/>
    <p:sldId id="258" r:id="rId13"/>
    <p:sldId id="261" r:id="rId14"/>
    <p:sldId id="262" r:id="rId15"/>
    <p:sldId id="283" r:id="rId16"/>
    <p:sldId id="264" r:id="rId17"/>
    <p:sldId id="266" r:id="rId18"/>
    <p:sldId id="284" r:id="rId19"/>
    <p:sldId id="267" r:id="rId20"/>
    <p:sldId id="268" r:id="rId2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462" autoAdjust="0"/>
  </p:normalViewPr>
  <p:slideViewPr>
    <p:cSldViewPr snapToGrid="0">
      <p:cViewPr varScale="1">
        <p:scale>
          <a:sx n="60" d="100"/>
          <a:sy n="60" d="100"/>
        </p:scale>
        <p:origin x="916" y="40"/>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 Lien" userId="b7b595bff7dfd9d1" providerId="LiveId" clId="{853D9FC6-1A79-4045-BBE5-1D756811A932}"/>
    <pc:docChg chg="custSel modSld">
      <pc:chgData name="Ju Lien" userId="b7b595bff7dfd9d1" providerId="LiveId" clId="{853D9FC6-1A79-4045-BBE5-1D756811A932}" dt="2023-09-15T12:32:02.689" v="76" actId="478"/>
      <pc:docMkLst>
        <pc:docMk/>
      </pc:docMkLst>
      <pc:sldChg chg="delSp modSp mod">
        <pc:chgData name="Ju Lien" userId="b7b595bff7dfd9d1" providerId="LiveId" clId="{853D9FC6-1A79-4045-BBE5-1D756811A932}" dt="2023-09-15T12:32:02.689" v="76" actId="478"/>
        <pc:sldMkLst>
          <pc:docMk/>
          <pc:sldMk cId="3946934594" sldId="256"/>
        </pc:sldMkLst>
        <pc:spChg chg="mod">
          <ac:chgData name="Ju Lien" userId="b7b595bff7dfd9d1" providerId="LiveId" clId="{853D9FC6-1A79-4045-BBE5-1D756811A932}" dt="2023-09-15T12:28:06.758" v="74" actId="14100"/>
          <ac:spMkLst>
            <pc:docMk/>
            <pc:sldMk cId="3946934594" sldId="256"/>
            <ac:spMk id="2" creationId="{632BE5BF-9922-45FB-8F3F-4446D40A051B}"/>
          </ac:spMkLst>
        </pc:spChg>
        <pc:spChg chg="del mod">
          <ac:chgData name="Ju Lien" userId="b7b595bff7dfd9d1" providerId="LiveId" clId="{853D9FC6-1A79-4045-BBE5-1D756811A932}" dt="2023-09-15T12:32:02.689" v="76" actId="478"/>
          <ac:spMkLst>
            <pc:docMk/>
            <pc:sldMk cId="3946934594" sldId="256"/>
            <ac:spMk id="3" creationId="{0D537F64-4C96-4AA8-BB21-E8053A3186D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Série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20AA</c:v>
                </c:pt>
                <c:pt idx="1">
                  <c:v>20AA</c:v>
                </c:pt>
                <c:pt idx="2">
                  <c:v>20AA</c:v>
                </c:pt>
                <c:pt idx="3">
                  <c:v>20AA</c:v>
                </c:pt>
                <c:pt idx="4">
                  <c:v>20AA</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fr-FR"/>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fr-FR"/>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D784F2-097A-4060-8FF3-6FB91EC3D7DB}" type="datetime1">
              <a:rPr lang="fr-FR" smtClean="0"/>
              <a:t>15/09/2023</a:t>
            </a:fld>
            <a:endParaRPr lang="fr-FR"/>
          </a:p>
        </p:txBody>
      </p:sp>
      <p:sp>
        <p:nvSpPr>
          <p:cNvPr id="4" name="Espace réservé du pied de page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fr-FR" smtClean="0"/>
              <a:t>‹N°›</a:t>
            </a:fld>
            <a:endParaRPr lang="fr-FR"/>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BF86344-02EE-4788-B238-DABD819F9A49}" type="datetime1">
              <a:rPr lang="fr-FR" noProof="0" smtClean="0"/>
              <a:t>15/09/2023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fr-FR" noProof="0" smtClean="0"/>
              <a:t>‹N°›</a:t>
            </a:fld>
            <a:endParaRPr lang="fr-FR"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a:t>
            </a:fld>
            <a:endParaRPr lang="fr-FR"/>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10</a:t>
            </a:fld>
            <a:endParaRPr lang="fr-FR"/>
          </a:p>
        </p:txBody>
      </p:sp>
    </p:spTree>
    <p:extLst>
      <p:ext uri="{BB962C8B-B14F-4D97-AF65-F5344CB8AC3E}">
        <p14:creationId xmlns:p14="http://schemas.microsoft.com/office/powerpoint/2010/main" val="1841121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11</a:t>
            </a:fld>
            <a:endParaRPr lang="fr-FR"/>
          </a:p>
        </p:txBody>
      </p:sp>
    </p:spTree>
    <p:extLst>
      <p:ext uri="{BB962C8B-B14F-4D97-AF65-F5344CB8AC3E}">
        <p14:creationId xmlns:p14="http://schemas.microsoft.com/office/powerpoint/2010/main" val="1802593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12</a:t>
            </a:fld>
            <a:endParaRPr lang="fr-FR"/>
          </a:p>
        </p:txBody>
      </p:sp>
    </p:spTree>
    <p:extLst>
      <p:ext uri="{BB962C8B-B14F-4D97-AF65-F5344CB8AC3E}">
        <p14:creationId xmlns:p14="http://schemas.microsoft.com/office/powerpoint/2010/main" val="379944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13</a:t>
            </a:fld>
            <a:endParaRPr lang="fr-FR"/>
          </a:p>
        </p:txBody>
      </p:sp>
    </p:spTree>
    <p:extLst>
      <p:ext uri="{BB962C8B-B14F-4D97-AF65-F5344CB8AC3E}">
        <p14:creationId xmlns:p14="http://schemas.microsoft.com/office/powerpoint/2010/main" val="3658271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14</a:t>
            </a:fld>
            <a:endParaRPr lang="fr-FR"/>
          </a:p>
        </p:txBody>
      </p:sp>
    </p:spTree>
    <p:extLst>
      <p:ext uri="{BB962C8B-B14F-4D97-AF65-F5344CB8AC3E}">
        <p14:creationId xmlns:p14="http://schemas.microsoft.com/office/powerpoint/2010/main" val="1427706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15</a:t>
            </a:fld>
            <a:endParaRPr lang="fr-FR"/>
          </a:p>
        </p:txBody>
      </p:sp>
    </p:spTree>
    <p:extLst>
      <p:ext uri="{BB962C8B-B14F-4D97-AF65-F5344CB8AC3E}">
        <p14:creationId xmlns:p14="http://schemas.microsoft.com/office/powerpoint/2010/main" val="2002461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16</a:t>
            </a:fld>
            <a:endParaRPr lang="fr-FR"/>
          </a:p>
        </p:txBody>
      </p:sp>
    </p:spTree>
    <p:extLst>
      <p:ext uri="{BB962C8B-B14F-4D97-AF65-F5344CB8AC3E}">
        <p14:creationId xmlns:p14="http://schemas.microsoft.com/office/powerpoint/2010/main" val="4252690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17</a:t>
            </a:fld>
            <a:endParaRPr lang="fr-FR"/>
          </a:p>
        </p:txBody>
      </p:sp>
    </p:spTree>
    <p:extLst>
      <p:ext uri="{BB962C8B-B14F-4D97-AF65-F5344CB8AC3E}">
        <p14:creationId xmlns:p14="http://schemas.microsoft.com/office/powerpoint/2010/main" val="14778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2</a:t>
            </a:fld>
            <a:endParaRPr lang="fr-FR"/>
          </a:p>
        </p:txBody>
      </p:sp>
    </p:spTree>
    <p:extLst>
      <p:ext uri="{BB962C8B-B14F-4D97-AF65-F5344CB8AC3E}">
        <p14:creationId xmlns:p14="http://schemas.microsoft.com/office/powerpoint/2010/main" val="226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3</a:t>
            </a:fld>
            <a:endParaRPr lang="fr-FR"/>
          </a:p>
        </p:txBody>
      </p:sp>
    </p:spTree>
    <p:extLst>
      <p:ext uri="{BB962C8B-B14F-4D97-AF65-F5344CB8AC3E}">
        <p14:creationId xmlns:p14="http://schemas.microsoft.com/office/powerpoint/2010/main" val="261169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4</a:t>
            </a:fld>
            <a:endParaRPr lang="fr-FR"/>
          </a:p>
        </p:txBody>
      </p:sp>
    </p:spTree>
    <p:extLst>
      <p:ext uri="{BB962C8B-B14F-4D97-AF65-F5344CB8AC3E}">
        <p14:creationId xmlns:p14="http://schemas.microsoft.com/office/powerpoint/2010/main" val="319980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5</a:t>
            </a:fld>
            <a:endParaRPr lang="fr-FR"/>
          </a:p>
        </p:txBody>
      </p:sp>
    </p:spTree>
    <p:extLst>
      <p:ext uri="{BB962C8B-B14F-4D97-AF65-F5344CB8AC3E}">
        <p14:creationId xmlns:p14="http://schemas.microsoft.com/office/powerpoint/2010/main" val="346597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6</a:t>
            </a:fld>
            <a:endParaRPr lang="fr-FR"/>
          </a:p>
        </p:txBody>
      </p:sp>
    </p:spTree>
    <p:extLst>
      <p:ext uri="{BB962C8B-B14F-4D97-AF65-F5344CB8AC3E}">
        <p14:creationId xmlns:p14="http://schemas.microsoft.com/office/powerpoint/2010/main" val="33370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7</a:t>
            </a:fld>
            <a:endParaRPr lang="fr-FR"/>
          </a:p>
        </p:txBody>
      </p:sp>
    </p:spTree>
    <p:extLst>
      <p:ext uri="{BB962C8B-B14F-4D97-AF65-F5344CB8AC3E}">
        <p14:creationId xmlns:p14="http://schemas.microsoft.com/office/powerpoint/2010/main" val="145096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8</a:t>
            </a:fld>
            <a:endParaRPr lang="fr-FR"/>
          </a:p>
        </p:txBody>
      </p:sp>
    </p:spTree>
    <p:extLst>
      <p:ext uri="{BB962C8B-B14F-4D97-AF65-F5344CB8AC3E}">
        <p14:creationId xmlns:p14="http://schemas.microsoft.com/office/powerpoint/2010/main" val="383125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9</a:t>
            </a:fld>
            <a:endParaRPr lang="fr-FR"/>
          </a:p>
        </p:txBody>
      </p:sp>
    </p:spTree>
    <p:extLst>
      <p:ext uri="{BB962C8B-B14F-4D97-AF65-F5344CB8AC3E}">
        <p14:creationId xmlns:p14="http://schemas.microsoft.com/office/powerpoint/2010/main" val="222357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7" name="Groupe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e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Triangle rect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riangle droit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Triangle droit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9" name="Forme libre : Form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1" name="Forme libre : Form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12" name="Groupe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orme libre : Form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Forme libre : Form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sp>
        <p:nvSpPr>
          <p:cNvPr id="2" name="Titr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fr-FR" noProof="0"/>
              <a:t>TITRE</a:t>
            </a:r>
          </a:p>
        </p:txBody>
      </p:sp>
      <p:sp>
        <p:nvSpPr>
          <p:cNvPr id="3" name="Sous-titr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fr-FR" noProof="0"/>
              <a:t>Modifiez le style des sous-titres du masque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égorie 5">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0" name="Espace réservé d’image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1" name="Espace réservé d’image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2" name="Espace réservé d’image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3" name="Espace réservé d’image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4" name="Espace réservé d’image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7" name="Espace réservé du texte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8" name="Espace réservé du texte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9" name="Espace réservé du texte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0" name="Espace réservé du texte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cxnSp>
        <p:nvCxnSpPr>
          <p:cNvPr id="7" name="Connecteur droit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Section 3">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13" name="Espace réservé d’image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fr-FR" noProof="0"/>
              <a:t>Insérer une image</a:t>
            </a:r>
          </a:p>
        </p:txBody>
      </p:sp>
      <p:sp>
        <p:nvSpPr>
          <p:cNvPr id="36" name="Espace réservé du texte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7" name="Espace réservé du texte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13" name="Espace réservé d’image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fr-FR" noProof="0"/>
              <a:t>Insérer une image</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vec légend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image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1" name="Espace réservé du texte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1" name="Espace réservé du texte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22" name="Espace réservé du contenu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Forme libre : Form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0" name="Forme libre : Form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1" name="Forme libre : Form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2" name="Forme libre : Form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24" name="Groupe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orme libre : Form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Forme libre : Form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0" name="Forme libre : Form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Espace réservé du numéro de diapositive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rci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6" name="Groupe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Triangle rect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riangle droit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Triangle droit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 name="Titr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fr-FR" noProof="0"/>
              <a:t>Merci</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rci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fr-FR" noProof="0"/>
              <a:t>Merci</a:t>
            </a:r>
          </a:p>
        </p:txBody>
      </p:sp>
      <p:sp>
        <p:nvSpPr>
          <p:cNvPr id="35" name="Forme libre : Form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2" name="Forme libre : Form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0" name="Forme libre : Form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Forme libre : Form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Triangle droit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 Form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Forme libre : Form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3" name="Forme libre : Form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 Form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5" name="Forme libre : Form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16" name="Groupe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orme libre : Form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Forme libre : Form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19" name="Groupe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orme libre : Form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Forme libre : Form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 name="Espace réservé du texte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fr-FR" noProof="0"/>
              <a:t>Modifiez les styles du texte du masque</a:t>
            </a:r>
          </a:p>
        </p:txBody>
      </p:sp>
      <p:sp>
        <p:nvSpPr>
          <p:cNvPr id="22" name="Espace réservé du numéro de diapositive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3" name="Titr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fr-FR" noProof="0"/>
              <a:t>Titre de section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AL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Forme libre : Form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4" name="Forme libre : Form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Forme libre : Form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26" name="Groupe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orme libre : Form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 Form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9" name="Forme libre : Form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0" name="Forme libre : Form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31" name="Grou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orme libre : Form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3" name="Forme libre : Form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 name="Titr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fr-FR" noProof="0"/>
              <a:t>Titre de section 01</a:t>
            </a:r>
          </a:p>
        </p:txBody>
      </p:sp>
      <p:sp>
        <p:nvSpPr>
          <p:cNvPr id="3" name="Espace réservé du texte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fr-FR" noProof="0"/>
              <a:t>Modifiez les styles du texte du masque</a:t>
            </a:r>
          </a:p>
        </p:txBody>
      </p:sp>
      <p:sp>
        <p:nvSpPr>
          <p:cNvPr id="35" name="Espace réservé du numéro de diapositive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cita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Forme libre : Form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4" name="Forme libre : Form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Forme libre : Form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Oval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itr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fr-FR" sz="18400" noProof="0">
                <a:solidFill>
                  <a:schemeClr val="accent1">
                    <a:lumMod val="60000"/>
                    <a:lumOff val="40000"/>
                  </a:schemeClr>
                </a:solidFill>
                <a:latin typeface="+mj-lt"/>
              </a:rPr>
              <a:t>“</a:t>
            </a:r>
          </a:p>
        </p:txBody>
      </p:sp>
      <p:sp>
        <p:nvSpPr>
          <p:cNvPr id="2" name="Titr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fr-FR" noProof="0"/>
              <a:t>Guillemet</a:t>
            </a:r>
          </a:p>
        </p:txBody>
      </p:sp>
      <p:sp>
        <p:nvSpPr>
          <p:cNvPr id="19" name="Espace réservé du numéro de diapositive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one+Titr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3" name="Espace réservé du texte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uniquem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u contenu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5" name="Espace réservé du texte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u texte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7" name="Espace réservé du contenu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8" name="Espace réservé du contenu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u contenu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Espace réservé du contenu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fr-FR" noProof="0" smtClean="0"/>
              <a:t>‹N°›</a:t>
            </a:fld>
            <a:endParaRPr lang="fr-FR" noProof="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Forme libre : Form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8" name="Forme libre : Form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9" name="Forme libre : Form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Titr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fr-FR" noProof="0">
                <a:latin typeface="+mj-lt"/>
              </a:rPr>
              <a:t>Modifiez le style du titre</a:t>
            </a:r>
          </a:p>
        </p:txBody>
      </p:sp>
      <p:grpSp>
        <p:nvGrpSpPr>
          <p:cNvPr id="12" name="Groupe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orme libre : Form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Forme libre : Form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15" name="Groupe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 Coin rogné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17" name="Rectangle : Coin rogné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8" name="Forme libre : Form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Espace réservé du numéro de diapositive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E5BF-9922-45FB-8F3F-4446D40A051B}"/>
              </a:ext>
            </a:extLst>
          </p:cNvPr>
          <p:cNvSpPr>
            <a:spLocks noGrp="1"/>
          </p:cNvSpPr>
          <p:nvPr>
            <p:ph type="ctrTitle"/>
          </p:nvPr>
        </p:nvSpPr>
        <p:spPr>
          <a:xfrm>
            <a:off x="2541182" y="1512073"/>
            <a:ext cx="9181214" cy="4139132"/>
          </a:xfrm>
        </p:spPr>
        <p:txBody>
          <a:bodyPr rtlCol="0"/>
          <a:lstStyle/>
          <a:p>
            <a:pPr rtl="0"/>
            <a:r>
              <a:rPr lang="fr-FR" sz="7200" dirty="0"/>
              <a:t>BRIEF #12</a:t>
            </a:r>
            <a:br>
              <a:rPr lang="fr-FR" sz="7200" dirty="0"/>
            </a:br>
            <a:r>
              <a:rPr lang="fr-FR" sz="7200" dirty="0"/>
              <a:t>Houston : we have a problem</a:t>
            </a:r>
            <a:br>
              <a:rPr lang="fr-FR" sz="7200" dirty="0"/>
            </a:br>
            <a:endParaRPr lang="fr-FR" sz="7200"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sp>
        <p:nvSpPr>
          <p:cNvPr id="2" name="Espace réservé du numéro de diapositive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fr-FR" smtClean="0"/>
              <a:pPr rtl="0"/>
              <a:t>10</a:t>
            </a:fld>
            <a:endParaRPr lang="fr-FR"/>
          </a:p>
        </p:txBody>
      </p:sp>
      <p:sp>
        <p:nvSpPr>
          <p:cNvPr id="7" name="Espace réservé du texte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fr-FR"/>
              <a:t>Lorem ipsum dolor sit amet</a:t>
            </a:r>
          </a:p>
        </p:txBody>
      </p:sp>
      <p:sp>
        <p:nvSpPr>
          <p:cNvPr id="5" name="Espace réservé du texte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fr-FR"/>
              <a:t>Lorem ipsum dolor sit amet</a:t>
            </a:r>
          </a:p>
        </p:txBody>
      </p:sp>
      <p:sp>
        <p:nvSpPr>
          <p:cNvPr id="8" name="Espace réservé du texte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a:p>
            <a:pPr rtl="0"/>
            <a:endParaRPr lang="fr-FR"/>
          </a:p>
          <a:p>
            <a:pPr rtl="0"/>
            <a:endParaRPr lang="fr-FR"/>
          </a:p>
        </p:txBody>
      </p:sp>
      <p:sp>
        <p:nvSpPr>
          <p:cNvPr id="6" name="Espace réservé du texte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a:p>
            <a:pPr rtl="0"/>
            <a:endParaRPr lang="fr-F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25" name="Espace réservé d’image 24" descr="Graphique à barres">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Caption01 s’affiche ici</a:t>
            </a:r>
          </a:p>
        </p:txBody>
      </p:sp>
      <p:pic>
        <p:nvPicPr>
          <p:cNvPr id="27" name="Espace réservé d’image 26" descr="Horloge">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Espace réservé du texte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fr-FR"/>
              <a:t>Caption02 s’affiche ici</a:t>
            </a:r>
          </a:p>
        </p:txBody>
      </p:sp>
      <p:pic>
        <p:nvPicPr>
          <p:cNvPr id="29" name="Espace réservé d’image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Espace réservé du texte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fr-FR"/>
              <a:t>Caption03 s’affiche ici</a:t>
            </a:r>
          </a:p>
        </p:txBody>
      </p:sp>
      <p:pic>
        <p:nvPicPr>
          <p:cNvPr id="31" name="Espace réservé d’image 30" descr="Lo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Espace réservé du texte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fr-FR"/>
              <a:t>Caption04 s’affiche ici</a:t>
            </a:r>
          </a:p>
        </p:txBody>
      </p:sp>
      <p:pic>
        <p:nvPicPr>
          <p:cNvPr id="33" name="Espace réservé d’image 32" descr="Tête avec engrenage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Espace réservé du texte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fr-FR"/>
              <a:t>Caption05 s’affiche ici</a:t>
            </a:r>
          </a:p>
        </p:txBody>
      </p:sp>
      <p:sp>
        <p:nvSpPr>
          <p:cNvPr id="2" name="Espace réservé du numéro de diapositive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fr-FR" smtClean="0"/>
              <a:pPr rtl="0"/>
              <a:t>11</a:t>
            </a:fld>
            <a:endParaRPr lang="fr-F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20" name="Espace réservé d’image 19" descr="Création de modèle triangulaire avec la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Caption01 s’affiche ici</a:t>
            </a:r>
          </a:p>
        </p:txBody>
      </p:sp>
      <p:sp>
        <p:nvSpPr>
          <p:cNvPr id="21" name="Espace réservé du texte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fr-FR"/>
              <a:t>Caption02 s’affiche ici</a:t>
            </a:r>
          </a:p>
        </p:txBody>
      </p:sp>
      <p:sp>
        <p:nvSpPr>
          <p:cNvPr id="22" name="Espace réservé du texte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fr-FR"/>
              <a:t>Caption03 s’affiche ici</a:t>
            </a:r>
          </a:p>
        </p:txBody>
      </p:sp>
      <p:sp>
        <p:nvSpPr>
          <p:cNvPr id="2" name="Espace réservé du numéro de diapositive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fr-FR" smtClean="0"/>
              <a:pPr rtl="0"/>
              <a:t>12</a:t>
            </a:fld>
            <a:endParaRPr lang="fr-F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8" name="Espace réservé d’image 7" descr="Création de modèle triangulaire avec la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p:txBody>
      </p:sp>
      <p:sp>
        <p:nvSpPr>
          <p:cNvPr id="2" name="Espace réservé du numéro de diapositive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fr-FR" smtClean="0"/>
              <a:pPr rtl="0"/>
              <a:t>13</a:t>
            </a:fld>
            <a:endParaRPr lang="fr-F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fr-FR"/>
              <a:t>Tableau</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858864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fr-FR" sz="1600" b="0" noProof="0">
                          <a:latin typeface="+mn-lt"/>
                          <a:cs typeface="Arial" panose="020B0604020202020204" pitchFamily="34" charset="0"/>
                        </a:rPr>
                        <a:t>Titre</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600" b="0" noProof="0">
                          <a:latin typeface="+mn-lt"/>
                          <a:cs typeface="Arial" panose="020B0604020202020204" pitchFamily="34" charset="0"/>
                        </a:rPr>
                        <a:t>Titre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600" b="0" noProof="0">
                          <a:latin typeface="+mn-lt"/>
                          <a:cs typeface="Arial" panose="020B0604020202020204" pitchFamily="34" charset="0"/>
                        </a:rPr>
                        <a:t>Titre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noProof="0">
                          <a:latin typeface="+mn-lt"/>
                          <a:cs typeface="Arial" panose="020B0604020202020204" pitchFamily="34" charset="0"/>
                        </a:rPr>
                        <a:t>Titre</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Espace réservé du numéro de diapositive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fr-FR" smtClean="0"/>
              <a:pPr rtl="0"/>
              <a:t>14</a:t>
            </a:fld>
            <a:endParaRPr lang="fr-F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fr-FR" dirty="0"/>
              <a:t>Graphique</a:t>
            </a:r>
          </a:p>
        </p:txBody>
      </p:sp>
      <p:graphicFrame>
        <p:nvGraphicFramePr>
          <p:cNvPr id="7" name="Graphique 6" title="Chiffre d’affaires brut-Espace réservé-Graphique">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61962015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Espace réservé du numéro de diapositive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fr-FR" smtClean="0"/>
              <a:pPr rtl="0"/>
              <a:t>15</a:t>
            </a:fld>
            <a:endParaRPr lang="fr-FR"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pPr rtl="0"/>
            <a:r>
              <a:rPr lang="fr-FR"/>
              <a:t>Citation apparaît ici </a:t>
            </a:r>
            <a:br>
              <a:rPr lang="fr-FR"/>
            </a:br>
            <a:r>
              <a:rPr lang="fr-FR"/>
              <a:t>Lorem ipsum dolor sit amet, consectetuer adipiscing elit.” </a:t>
            </a:r>
            <a:br>
              <a:rPr lang="fr-FR"/>
            </a:br>
            <a:r>
              <a:rPr lang="fr-FR" sz="2400"/>
              <a:t>-Auteur</a:t>
            </a:r>
            <a:endParaRPr lang="fr-FR"/>
          </a:p>
        </p:txBody>
      </p:sp>
      <p:sp>
        <p:nvSpPr>
          <p:cNvPr id="2" name="Espace réservé du numéro de diapositive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fr-FR" smtClean="0"/>
              <a:pPr rtl="0"/>
              <a:t>16</a:t>
            </a:fld>
            <a:endParaRPr lang="fr-F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fr-FR"/>
              <a:t>Merci</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3BD8413-C238-49D7-A4E1-E8FEF1811A0E}"/>
              </a:ext>
            </a:extLst>
          </p:cNvPr>
          <p:cNvSpPr>
            <a:spLocks noGrp="1"/>
          </p:cNvSpPr>
          <p:nvPr>
            <p:ph type="title"/>
          </p:nvPr>
        </p:nvSpPr>
        <p:spPr>
          <a:xfrm>
            <a:off x="227947" y="2849336"/>
            <a:ext cx="7781544" cy="859055"/>
          </a:xfrm>
        </p:spPr>
        <p:txBody>
          <a:bodyPr rtlCol="0"/>
          <a:lstStyle/>
          <a:p>
            <a:pPr marL="914400" indent="-914400" algn="ctr" rtl="0">
              <a:buFont typeface="+mj-lt"/>
              <a:buAutoNum type="arabicPeriod"/>
            </a:pPr>
            <a:r>
              <a:rPr lang="fr-FR" dirty="0"/>
              <a:t>Contexte du projet</a:t>
            </a:r>
          </a:p>
        </p:txBody>
      </p:sp>
      <p:sp>
        <p:nvSpPr>
          <p:cNvPr id="2" name="Espace réservé du numéro de diapositiv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fr-FR" smtClean="0"/>
              <a:pPr/>
              <a:t>2</a:t>
            </a:fld>
            <a:endParaRPr lang="fr-F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fr-FR" smtClean="0"/>
              <a:pPr rtl="0"/>
              <a:t>3</a:t>
            </a:fld>
            <a:endParaRPr lang="fr-FR"/>
          </a:p>
        </p:txBody>
      </p:sp>
      <p:sp>
        <p:nvSpPr>
          <p:cNvPr id="5" name="Titre 4">
            <a:extLst>
              <a:ext uri="{FF2B5EF4-FFF2-40B4-BE49-F238E27FC236}">
                <a16:creationId xmlns:a16="http://schemas.microsoft.com/office/drawing/2014/main" id="{4B586453-CDE2-3F34-4677-55A538747E27}"/>
              </a:ext>
            </a:extLst>
          </p:cNvPr>
          <p:cNvSpPr>
            <a:spLocks noGrp="1"/>
          </p:cNvSpPr>
          <p:nvPr>
            <p:ph type="title"/>
          </p:nvPr>
        </p:nvSpPr>
        <p:spPr>
          <a:xfrm>
            <a:off x="93194" y="2462646"/>
            <a:ext cx="8921497" cy="1932708"/>
          </a:xfrm>
        </p:spPr>
        <p:txBody>
          <a:bodyPr>
            <a:normAutofit fontScale="90000"/>
          </a:bodyPr>
          <a:lstStyle/>
          <a:p>
            <a:r>
              <a:rPr lang="fr-FR" dirty="0"/>
              <a:t>- Présentation équipe </a:t>
            </a:r>
            <a:br>
              <a:rPr lang="fr-FR" dirty="0"/>
            </a:br>
            <a:r>
              <a:rPr lang="fr-FR" dirty="0"/>
              <a:t>- Organisation </a:t>
            </a:r>
            <a:br>
              <a:rPr lang="fr-FR" dirty="0"/>
            </a:br>
            <a:r>
              <a:rPr lang="fr-FR" dirty="0"/>
              <a:t>- Plannings</a:t>
            </a:r>
          </a:p>
        </p:txBody>
      </p:sp>
    </p:spTree>
    <p:extLst>
      <p:ext uri="{BB962C8B-B14F-4D97-AF65-F5344CB8AC3E}">
        <p14:creationId xmlns:p14="http://schemas.microsoft.com/office/powerpoint/2010/main" val="10209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fr-FR" smtClean="0"/>
              <a:pPr rtl="0"/>
              <a:t>4</a:t>
            </a:fld>
            <a:endParaRPr lang="fr-FR"/>
          </a:p>
        </p:txBody>
      </p:sp>
    </p:spTree>
    <p:extLst>
      <p:ext uri="{BB962C8B-B14F-4D97-AF65-F5344CB8AC3E}">
        <p14:creationId xmlns:p14="http://schemas.microsoft.com/office/powerpoint/2010/main" val="412608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fr-FR" smtClean="0"/>
              <a:pPr rtl="0"/>
              <a:t>5</a:t>
            </a:fld>
            <a:endParaRPr lang="fr-FR"/>
          </a:p>
        </p:txBody>
      </p:sp>
      <p:pic>
        <p:nvPicPr>
          <p:cNvPr id="4" name="Image 3" descr="Une image contenant texte, capture d’écran, logiciel, Page web&#10;&#10;Description générée automatiquement">
            <a:extLst>
              <a:ext uri="{FF2B5EF4-FFF2-40B4-BE49-F238E27FC236}">
                <a16:creationId xmlns:a16="http://schemas.microsoft.com/office/drawing/2014/main" id="{E8B42B6C-1823-6794-CEF2-F0EE42B5A6C8}"/>
              </a:ext>
            </a:extLst>
          </p:cNvPr>
          <p:cNvPicPr>
            <a:picLocks noChangeAspect="1"/>
          </p:cNvPicPr>
          <p:nvPr/>
        </p:nvPicPr>
        <p:blipFill>
          <a:blip r:embed="rId3"/>
          <a:stretch>
            <a:fillRect/>
          </a:stretch>
        </p:blipFill>
        <p:spPr>
          <a:xfrm>
            <a:off x="2234522" y="665018"/>
            <a:ext cx="6327587" cy="6095258"/>
          </a:xfrm>
          <a:prstGeom prst="rect">
            <a:avLst/>
          </a:prstGeom>
        </p:spPr>
      </p:pic>
    </p:spTree>
    <p:extLst>
      <p:ext uri="{BB962C8B-B14F-4D97-AF65-F5344CB8AC3E}">
        <p14:creationId xmlns:p14="http://schemas.microsoft.com/office/powerpoint/2010/main" val="274208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fr-FR" smtClean="0"/>
              <a:pPr rtl="0"/>
              <a:t>6</a:t>
            </a:fld>
            <a:endParaRPr lang="fr-FR"/>
          </a:p>
        </p:txBody>
      </p:sp>
      <p:pic>
        <p:nvPicPr>
          <p:cNvPr id="5" name="Image 4">
            <a:extLst>
              <a:ext uri="{FF2B5EF4-FFF2-40B4-BE49-F238E27FC236}">
                <a16:creationId xmlns:a16="http://schemas.microsoft.com/office/drawing/2014/main" id="{574CC9E5-E156-5146-A510-E52007C2B4B4}"/>
              </a:ext>
            </a:extLst>
          </p:cNvPr>
          <p:cNvPicPr>
            <a:picLocks noChangeAspect="1"/>
          </p:cNvPicPr>
          <p:nvPr/>
        </p:nvPicPr>
        <p:blipFill>
          <a:blip r:embed="rId3"/>
          <a:stretch>
            <a:fillRect/>
          </a:stretch>
        </p:blipFill>
        <p:spPr>
          <a:xfrm>
            <a:off x="2667558" y="183243"/>
            <a:ext cx="6487430" cy="6496957"/>
          </a:xfrm>
          <a:prstGeom prst="rect">
            <a:avLst/>
          </a:prstGeom>
        </p:spPr>
      </p:pic>
    </p:spTree>
    <p:extLst>
      <p:ext uri="{BB962C8B-B14F-4D97-AF65-F5344CB8AC3E}">
        <p14:creationId xmlns:p14="http://schemas.microsoft.com/office/powerpoint/2010/main" val="228063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D179B88-D43C-4A31-9A52-3498E9430782}"/>
              </a:ext>
            </a:extLst>
          </p:cNvPr>
          <p:cNvSpPr>
            <a:spLocks noGrp="1"/>
          </p:cNvSpPr>
          <p:nvPr>
            <p:ph type="title"/>
          </p:nvPr>
        </p:nvSpPr>
        <p:spPr>
          <a:xfrm>
            <a:off x="219781" y="2424793"/>
            <a:ext cx="8875231" cy="859055"/>
          </a:xfrm>
        </p:spPr>
        <p:txBody>
          <a:bodyPr rtlCol="0">
            <a:normAutofit fontScale="90000"/>
          </a:bodyPr>
          <a:lstStyle/>
          <a:p>
            <a:pPr algn="ctr" rtl="0"/>
            <a:r>
              <a:rPr lang="fr-FR" dirty="0"/>
              <a:t>2. Plan de reprise d’activité</a:t>
            </a:r>
          </a:p>
        </p:txBody>
      </p:sp>
      <p:sp>
        <p:nvSpPr>
          <p:cNvPr id="2" name="Espace réservé du numéro de diapositive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fr-FR" smtClean="0"/>
              <a:pPr rtl="0"/>
              <a:t>7</a:t>
            </a:fld>
            <a:endParaRPr lang="fr-F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D179B88-D43C-4A31-9A52-3498E9430782}"/>
              </a:ext>
            </a:extLst>
          </p:cNvPr>
          <p:cNvSpPr>
            <a:spLocks noGrp="1"/>
          </p:cNvSpPr>
          <p:nvPr>
            <p:ph type="title"/>
          </p:nvPr>
        </p:nvSpPr>
        <p:spPr>
          <a:xfrm>
            <a:off x="219781" y="2424793"/>
            <a:ext cx="8875231" cy="859055"/>
          </a:xfrm>
        </p:spPr>
        <p:txBody>
          <a:bodyPr rtlCol="0">
            <a:normAutofit/>
          </a:bodyPr>
          <a:lstStyle/>
          <a:p>
            <a:pPr algn="ctr" rtl="0"/>
            <a:r>
              <a:rPr lang="fr-FR" dirty="0"/>
              <a:t>3. Retour d’expérience</a:t>
            </a:r>
          </a:p>
        </p:txBody>
      </p:sp>
      <p:sp>
        <p:nvSpPr>
          <p:cNvPr id="2" name="Espace réservé du numéro de diapositive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fr-FR" smtClean="0"/>
              <a:pPr rtl="0"/>
              <a:t>8</a:t>
            </a:fld>
            <a:endParaRPr lang="fr-FR"/>
          </a:p>
        </p:txBody>
      </p:sp>
    </p:spTree>
    <p:extLst>
      <p:ext uri="{BB962C8B-B14F-4D97-AF65-F5344CB8AC3E}">
        <p14:creationId xmlns:p14="http://schemas.microsoft.com/office/powerpoint/2010/main" val="184704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fr-FR"/>
              <a:t>Titre du contenu</a:t>
            </a:r>
          </a:p>
        </p:txBody>
      </p:sp>
      <p:sp>
        <p:nvSpPr>
          <p:cNvPr id="10" name="Espace réservé du texte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pulvinar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commodo magna </a:t>
            </a:r>
            <a:r>
              <a:rPr lang="fr-FR" dirty="0" err="1"/>
              <a:t>eros</a:t>
            </a:r>
            <a:r>
              <a:rPr lang="fr-FR" dirty="0"/>
              <a:t> </a:t>
            </a:r>
            <a:r>
              <a:rPr lang="fr-FR" dirty="0" err="1"/>
              <a:t>quis</a:t>
            </a:r>
            <a:r>
              <a:rPr lang="fr-FR" dirty="0"/>
              <a:t> </a:t>
            </a:r>
            <a:r>
              <a:rPr lang="fr-FR" dirty="0" err="1"/>
              <a:t>urna</a:t>
            </a:r>
            <a:r>
              <a:rPr lang="fr-FR" dirty="0"/>
              <a:t>.</a:t>
            </a:r>
          </a:p>
          <a:p>
            <a:pPr rtl="0"/>
            <a:r>
              <a:rPr lang="fr-FR" dirty="0"/>
              <a:t>Nunc </a:t>
            </a:r>
            <a:r>
              <a:rPr lang="fr-FR" dirty="0" err="1"/>
              <a:t>viverra</a:t>
            </a:r>
            <a:r>
              <a:rPr lang="fr-FR" dirty="0"/>
              <a:t> </a:t>
            </a:r>
            <a:r>
              <a:rPr lang="fr-FR" dirty="0" err="1"/>
              <a:t>imperdiet</a:t>
            </a:r>
            <a:r>
              <a:rPr lang="fr-FR" dirty="0"/>
              <a:t> </a:t>
            </a:r>
            <a:r>
              <a:rPr lang="fr-FR" dirty="0" err="1"/>
              <a:t>enim</a:t>
            </a:r>
            <a:r>
              <a:rPr lang="fr-FR" dirty="0"/>
              <a:t>. </a:t>
            </a:r>
            <a:r>
              <a:rPr lang="fr-FR" dirty="0" err="1"/>
              <a:t>Fusce</a:t>
            </a:r>
            <a:r>
              <a:rPr lang="fr-FR" dirty="0"/>
              <a:t> est. </a:t>
            </a:r>
            <a:r>
              <a:rPr lang="fr-FR" dirty="0" err="1"/>
              <a:t>Vivamus</a:t>
            </a:r>
            <a:r>
              <a:rPr lang="fr-FR" dirty="0"/>
              <a:t> a </a:t>
            </a:r>
            <a:r>
              <a:rPr lang="fr-FR" dirty="0" err="1"/>
              <a:t>tellus</a:t>
            </a:r>
            <a:r>
              <a:rPr lang="fr-FR" dirty="0"/>
              <a:t>.</a:t>
            </a:r>
          </a:p>
          <a:p>
            <a:pPr rtl="0"/>
            <a:r>
              <a:rPr lang="fr-FR" dirty="0" err="1"/>
              <a:t>Pellentesque</a:t>
            </a:r>
            <a:r>
              <a:rPr lang="fr-FR" dirty="0"/>
              <a:t> habitant morbi tristique </a:t>
            </a:r>
            <a:r>
              <a:rPr lang="fr-FR" dirty="0" err="1"/>
              <a:t>senectus</a:t>
            </a:r>
            <a:r>
              <a:rPr lang="fr-FR" dirty="0"/>
              <a:t> et </a:t>
            </a:r>
            <a:r>
              <a:rPr lang="fr-FR" dirty="0" err="1"/>
              <a:t>netus</a:t>
            </a:r>
            <a:r>
              <a:rPr lang="fr-FR" dirty="0"/>
              <a:t> et </a:t>
            </a:r>
            <a:r>
              <a:rPr lang="fr-FR" dirty="0" err="1"/>
              <a:t>malesuada</a:t>
            </a:r>
            <a:r>
              <a:rPr lang="fr-FR" dirty="0"/>
              <a:t> </a:t>
            </a:r>
            <a:r>
              <a:rPr lang="fr-FR" dirty="0" err="1"/>
              <a:t>fames</a:t>
            </a:r>
            <a:r>
              <a:rPr lang="fr-FR" dirty="0"/>
              <a:t> </a:t>
            </a:r>
            <a:r>
              <a:rPr lang="fr-FR" dirty="0" err="1"/>
              <a:t>ac</a:t>
            </a:r>
            <a:r>
              <a:rPr lang="fr-FR" dirty="0"/>
              <a:t> </a:t>
            </a:r>
            <a:r>
              <a:rPr lang="fr-FR" dirty="0" err="1"/>
              <a:t>turpis</a:t>
            </a:r>
            <a:r>
              <a:rPr lang="fr-FR" dirty="0"/>
              <a:t> </a:t>
            </a:r>
            <a:r>
              <a:rPr lang="fr-FR" dirty="0" err="1"/>
              <a:t>egestas</a:t>
            </a:r>
            <a:r>
              <a:rPr lang="fr-FR" dirty="0"/>
              <a:t>. </a:t>
            </a:r>
            <a:r>
              <a:rPr lang="fr-FR" dirty="0" err="1"/>
              <a:t>Proin</a:t>
            </a:r>
            <a:r>
              <a:rPr lang="fr-FR" dirty="0"/>
              <a:t> </a:t>
            </a:r>
            <a:r>
              <a:rPr lang="fr-FR" dirty="0" err="1"/>
              <a:t>pharetra</a:t>
            </a:r>
            <a:r>
              <a:rPr lang="fr-FR" dirty="0"/>
              <a:t> </a:t>
            </a:r>
            <a:r>
              <a:rPr lang="fr-FR" dirty="0" err="1"/>
              <a:t>nonummy</a:t>
            </a:r>
            <a:r>
              <a:rPr lang="fr-FR" dirty="0"/>
              <a:t> </a:t>
            </a:r>
            <a:r>
              <a:rPr lang="fr-FR" dirty="0" err="1"/>
              <a:t>pede</a:t>
            </a:r>
            <a:r>
              <a:rPr lang="fr-FR" dirty="0"/>
              <a:t>. </a:t>
            </a:r>
            <a:r>
              <a:rPr lang="fr-FR" dirty="0" err="1"/>
              <a:t>Mauris</a:t>
            </a:r>
            <a:r>
              <a:rPr lang="fr-FR" dirty="0"/>
              <a:t> et </a:t>
            </a:r>
            <a:r>
              <a:rPr lang="fr-FR" dirty="0" err="1"/>
              <a:t>orci</a:t>
            </a:r>
            <a:r>
              <a:rPr lang="fr-FR" dirty="0"/>
              <a:t>.</a:t>
            </a:r>
          </a:p>
        </p:txBody>
      </p:sp>
      <p:sp>
        <p:nvSpPr>
          <p:cNvPr id="2" name="Espace réservé du numéro de diapositive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fr-FR" smtClean="0"/>
              <a:pPr rtl="0"/>
              <a:t>9</a:t>
            </a:fld>
            <a:endParaRPr lang="fr-F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498_TF66687569" id="{787900FF-6872-4441-B598-37355B1445EE}" vid="{F772BB80-56EE-4656-A7E3-611E117A189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bleue moderne</Template>
  <TotalTime>137</TotalTime>
  <Words>422</Words>
  <Application>Microsoft Office PowerPoint</Application>
  <PresentationFormat>Grand écran</PresentationFormat>
  <Paragraphs>69</Paragraphs>
  <Slides>17</Slides>
  <Notes>17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Trade Gothic LT Pro</vt:lpstr>
      <vt:lpstr>Trebuchet MS</vt:lpstr>
      <vt:lpstr>Thème Office</vt:lpstr>
      <vt:lpstr>BRIEF #12 Houston : we have a problem </vt:lpstr>
      <vt:lpstr>Contexte du projet</vt:lpstr>
      <vt:lpstr>- Présentation équipe  - Organisation  - Plannings</vt:lpstr>
      <vt:lpstr>Présentation PowerPoint</vt:lpstr>
      <vt:lpstr>Présentation PowerPoint</vt:lpstr>
      <vt:lpstr>Présentation PowerPoint</vt:lpstr>
      <vt:lpstr>2. Plan de reprise d’activité</vt:lpstr>
      <vt:lpstr>3. Retour d’expérience</vt:lpstr>
      <vt:lpstr>Titre du contenu</vt:lpstr>
      <vt:lpstr>Titre du contenu</vt:lpstr>
      <vt:lpstr>Titre du contenu</vt:lpstr>
      <vt:lpstr>Titre du contenu</vt:lpstr>
      <vt:lpstr>Titre du contenu</vt:lpstr>
      <vt:lpstr>Tableau</vt:lpstr>
      <vt:lpstr>Graphique</vt:lpstr>
      <vt:lpstr>Citation apparaît ici  Lorem ipsum dolor sit amet, consectetuer adipiscing elit.”  -Auteur</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ici</dc:title>
  <dc:creator>DHORNE JULIEN</dc:creator>
  <cp:lastModifiedBy>Ju Lien</cp:lastModifiedBy>
  <cp:revision>9</cp:revision>
  <dcterms:created xsi:type="dcterms:W3CDTF">2022-03-01T08:31:41Z</dcterms:created>
  <dcterms:modified xsi:type="dcterms:W3CDTF">2023-09-15T12:32:08Z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