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Nguyen" initials="KN" lastIdx="2" clrIdx="0">
    <p:extLst>
      <p:ext uri="{19B8F6BF-5375-455C-9EA6-DF929625EA0E}">
        <p15:presenceInfo xmlns:p15="http://schemas.microsoft.com/office/powerpoint/2012/main" userId="7f50eb3606a059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FAD1BF0-6BB2-4BD2-8DEF-8AC11E213E0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9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2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67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3512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39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32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66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8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8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2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9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8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0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9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9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D1BF0-6BB2-4BD2-8DEF-8AC11E213E0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35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7243-1E62-461D-9697-95C915D4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C50C6-C06E-4AA5-AC50-786BF7B15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Wingdings" panose="05000000000000000000" pitchFamily="2" charset="2"/>
              </a:rPr>
              <a:t> knowledge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FD5A59-BE64-483F-9EEB-27C5E6313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313" y="4214421"/>
            <a:ext cx="2585055" cy="228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fecycle of Data Science - Edureka">
            <a:extLst>
              <a:ext uri="{FF2B5EF4-FFF2-40B4-BE49-F238E27FC236}">
                <a16:creationId xmlns:a16="http://schemas.microsoft.com/office/drawing/2014/main" id="{4E1592F2-22AE-4896-9908-812531ACF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025" y="4227798"/>
            <a:ext cx="2444417" cy="227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B026B5-13A1-4B78-8EF6-45CE6EF8350D}"/>
              </a:ext>
            </a:extLst>
          </p:cNvPr>
          <p:cNvSpPr txBox="1"/>
          <p:nvPr/>
        </p:nvSpPr>
        <p:spPr>
          <a:xfrm flipH="1">
            <a:off x="988467" y="3615876"/>
            <a:ext cx="3334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 between analyst and data scientist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E1FB6E-D7F1-4243-B432-F701D3228236}"/>
              </a:ext>
            </a:extLst>
          </p:cNvPr>
          <p:cNvSpPr txBox="1"/>
          <p:nvPr/>
        </p:nvSpPr>
        <p:spPr>
          <a:xfrm flipH="1">
            <a:off x="5275731" y="3754375"/>
            <a:ext cx="333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Lifecycle of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DCEDE-179E-40EA-85BB-8EC51704E66E}"/>
              </a:ext>
            </a:extLst>
          </p:cNvPr>
          <p:cNvSpPr txBox="1"/>
          <p:nvPr/>
        </p:nvSpPr>
        <p:spPr>
          <a:xfrm flipH="1">
            <a:off x="8664933" y="3754375"/>
            <a:ext cx="333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Data Science?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9D88DE5A-6453-462B-B30A-945F5C0FD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4" y="4317137"/>
            <a:ext cx="3071515" cy="218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902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</TotalTime>
  <Words>20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Data science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Nguyen</dc:creator>
  <cp:lastModifiedBy>Maxime Smissen</cp:lastModifiedBy>
  <cp:revision>7</cp:revision>
  <dcterms:created xsi:type="dcterms:W3CDTF">2021-02-01T14:25:53Z</dcterms:created>
  <dcterms:modified xsi:type="dcterms:W3CDTF">2021-02-03T09:43:20Z</dcterms:modified>
</cp:coreProperties>
</file>