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Nguyen" initials="KN" lastIdx="2" clrIdx="0">
    <p:extLst>
      <p:ext uri="{19B8F6BF-5375-455C-9EA6-DF929625EA0E}">
        <p15:presenceInfo xmlns:p15="http://schemas.microsoft.com/office/powerpoint/2012/main" userId="7f50eb3606a059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1T16:22:46.720" idx="2">
    <p:pos x="10" y="10"/>
    <p:text>https://data-flair.training/blogs/data-science-tools/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9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2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7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512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9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32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66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8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8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2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9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8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0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9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9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1BF0-6BB2-4BD2-8DEF-8AC11E213E0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35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96F7-FD0B-4900-B15B-88EE00AE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used tools</a:t>
            </a:r>
          </a:p>
        </p:txBody>
      </p:sp>
      <p:pic>
        <p:nvPicPr>
          <p:cNvPr id="1028" name="Picture 4" descr="features of spark">
            <a:extLst>
              <a:ext uri="{FF2B5EF4-FFF2-40B4-BE49-F238E27FC236}">
                <a16:creationId xmlns:a16="http://schemas.microsoft.com/office/drawing/2014/main" id="{F20BBA36-A846-4867-89B0-1F22C56F4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00" y="2541801"/>
            <a:ext cx="3390567" cy="177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Science Tools - TensorFlow">
            <a:extLst>
              <a:ext uri="{FF2B5EF4-FFF2-40B4-BE49-F238E27FC236}">
                <a16:creationId xmlns:a16="http://schemas.microsoft.com/office/drawing/2014/main" id="{4E949DED-5B9E-4173-B031-7B804FF669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362" y="4703890"/>
            <a:ext cx="3503315" cy="183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 Science Tools - Excel">
            <a:extLst>
              <a:ext uri="{FF2B5EF4-FFF2-40B4-BE49-F238E27FC236}">
                <a16:creationId xmlns:a16="http://schemas.microsoft.com/office/drawing/2014/main" id="{71EFC9B9-21D4-4677-9249-B772E8C0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981" y="3609431"/>
            <a:ext cx="4182646" cy="218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ta Science Tools - MATLAB">
            <a:extLst>
              <a:ext uri="{FF2B5EF4-FFF2-40B4-BE49-F238E27FC236}">
                <a16:creationId xmlns:a16="http://schemas.microsoft.com/office/drawing/2014/main" id="{273035A0-F262-47C6-895C-A986507F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981" y="1080440"/>
            <a:ext cx="4182646" cy="218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08BEBB-E647-4B7C-AE13-DC436240DC82}"/>
              </a:ext>
            </a:extLst>
          </p:cNvPr>
          <p:cNvSpPr txBox="1"/>
          <p:nvPr/>
        </p:nvSpPr>
        <p:spPr>
          <a:xfrm>
            <a:off x="604300" y="2174899"/>
            <a:ext cx="186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Apache Spark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79097-D598-4CD9-ADF9-35F8AD7AB3EA}"/>
              </a:ext>
            </a:extLst>
          </p:cNvPr>
          <p:cNvSpPr txBox="1"/>
          <p:nvPr/>
        </p:nvSpPr>
        <p:spPr>
          <a:xfrm>
            <a:off x="3186362" y="4325378"/>
            <a:ext cx="186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TensorFlow</a:t>
            </a:r>
          </a:p>
        </p:txBody>
      </p:sp>
      <p:pic>
        <p:nvPicPr>
          <p:cNvPr id="1036" name="Picture 12" descr="Werken met Excel op tablet en smartphone | SeniorWeb">
            <a:extLst>
              <a:ext uri="{FF2B5EF4-FFF2-40B4-BE49-F238E27FC236}">
                <a16:creationId xmlns:a16="http://schemas.microsoft.com/office/drawing/2014/main" id="{2329A66D-A189-414C-A7C1-4BFE91C62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782" y="3671455"/>
            <a:ext cx="1979313" cy="210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244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Most used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Nguyen</dc:creator>
  <cp:lastModifiedBy>Maxime Smissen</cp:lastModifiedBy>
  <cp:revision>7</cp:revision>
  <dcterms:created xsi:type="dcterms:W3CDTF">2021-02-01T14:25:53Z</dcterms:created>
  <dcterms:modified xsi:type="dcterms:W3CDTF">2021-02-03T09:43:11Z</dcterms:modified>
</cp:coreProperties>
</file>