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Nguyen" initials="KN" lastIdx="2" clrIdx="0">
    <p:extLst>
      <p:ext uri="{19B8F6BF-5375-455C-9EA6-DF929625EA0E}">
        <p15:presenceInfo xmlns:p15="http://schemas.microsoft.com/office/powerpoint/2012/main" userId="7f50eb3606a059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541" autoAdjust="0"/>
  </p:normalViewPr>
  <p:slideViewPr>
    <p:cSldViewPr snapToGrid="0">
      <p:cViewPr varScale="1">
        <p:scale>
          <a:sx n="155" d="100"/>
          <a:sy n="155" d="100"/>
        </p:scale>
        <p:origin x="3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4E91-177A-4245-A7DE-24E516A7CE3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6DD62-0E2C-472B-8C6A-BAE5BC5E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70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6DD62-0E2C-472B-8C6A-BAE5BC5E76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9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512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6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2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1BF0-6BB2-4BD2-8DEF-8AC11E213E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5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7243-1E62-461D-9697-95C915D4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50C6-C06E-4AA5-AC50-786BF7B1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 knowledge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FD5A59-BE64-483F-9EEB-27C5E6313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313" y="4214421"/>
            <a:ext cx="2585055" cy="228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fecycle of Data Science - Edureka">
            <a:extLst>
              <a:ext uri="{FF2B5EF4-FFF2-40B4-BE49-F238E27FC236}">
                <a16:creationId xmlns:a16="http://schemas.microsoft.com/office/drawing/2014/main" id="{4E1592F2-22AE-4896-9908-812531AC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25" y="4227798"/>
            <a:ext cx="2444417" cy="22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026B5-13A1-4B78-8EF6-45CE6EF8350D}"/>
              </a:ext>
            </a:extLst>
          </p:cNvPr>
          <p:cNvSpPr txBox="1"/>
          <p:nvPr/>
        </p:nvSpPr>
        <p:spPr>
          <a:xfrm flipH="1">
            <a:off x="988467" y="3615876"/>
            <a:ext cx="333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analyst and data scientist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1FB6E-D7F1-4243-B432-F701D3228236}"/>
              </a:ext>
            </a:extLst>
          </p:cNvPr>
          <p:cNvSpPr txBox="1"/>
          <p:nvPr/>
        </p:nvSpPr>
        <p:spPr>
          <a:xfrm flipH="1">
            <a:off x="5275731" y="3754375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Lifecycle of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DCEDE-179E-40EA-85BB-8EC51704E66E}"/>
              </a:ext>
            </a:extLst>
          </p:cNvPr>
          <p:cNvSpPr txBox="1"/>
          <p:nvPr/>
        </p:nvSpPr>
        <p:spPr>
          <a:xfrm flipH="1">
            <a:off x="8664933" y="3754375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D88DE5A-6453-462B-B30A-945F5C0F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4" y="4317137"/>
            <a:ext cx="3071515" cy="21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0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3C64-C583-4D8D-AA0B-66A16DFD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SCIENCE: Looking 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2E39-1120-43D9-A69C-A098F62DF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FF3E-1544-4A99-8F83-AC035CCF8B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>
                <a:sym typeface="Wingdings" panose="05000000000000000000" pitchFamily="2" charset="2"/>
              </a:rPr>
              <a:t> Information</a:t>
            </a:r>
          </a:p>
          <a:p>
            <a:r>
              <a:rPr lang="en-GB" dirty="0">
                <a:sym typeface="Wingdings" panose="05000000000000000000" pitchFamily="2" charset="2"/>
              </a:rPr>
              <a:t>Real-time if possible</a:t>
            </a:r>
          </a:p>
          <a:p>
            <a:r>
              <a:rPr lang="en-GB" dirty="0">
                <a:sym typeface="Wingdings" panose="05000000000000000000" pitchFamily="2" charset="2"/>
              </a:rPr>
              <a:t>Focus on Future</a:t>
            </a:r>
          </a:p>
          <a:p>
            <a:r>
              <a:rPr lang="en-GB" dirty="0">
                <a:sym typeface="Wingdings" panose="05000000000000000000" pitchFamily="2" charset="2"/>
              </a:rPr>
              <a:t>Makes the questions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8F426-ECDA-45CD-849C-A3235FF8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BUSINESS Intelligence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1AAED-320C-43CC-9B8C-2BEA72AC4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3073397"/>
            <a:ext cx="5073733" cy="2717801"/>
          </a:xfrm>
        </p:spPr>
        <p:txBody>
          <a:bodyPr/>
          <a:lstStyle/>
          <a:p>
            <a:r>
              <a:rPr lang="en-GB" dirty="0"/>
              <a:t>Information </a:t>
            </a:r>
            <a:r>
              <a:rPr lang="en-GB" dirty="0">
                <a:sym typeface="Wingdings" panose="05000000000000000000" pitchFamily="2" charset="2"/>
              </a:rPr>
              <a:t> Knowledge &amp; Decisions</a:t>
            </a:r>
          </a:p>
          <a:p>
            <a:r>
              <a:rPr lang="en-GB" dirty="0">
                <a:sym typeface="Wingdings" panose="05000000000000000000" pitchFamily="2" charset="2"/>
              </a:rPr>
              <a:t>In Data Warehouses</a:t>
            </a:r>
          </a:p>
          <a:p>
            <a:r>
              <a:rPr lang="en-GB" dirty="0">
                <a:sym typeface="Wingdings" panose="05000000000000000000" pitchFamily="2" charset="2"/>
              </a:rPr>
              <a:t>Focus on Present &amp; Past</a:t>
            </a:r>
          </a:p>
          <a:p>
            <a:r>
              <a:rPr lang="en-GB" dirty="0">
                <a:sym typeface="Wingdings" panose="05000000000000000000" pitchFamily="2" charset="2"/>
              </a:rPr>
              <a:t>Answers questions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00501-140D-4881-8654-C407FF37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224" y="279558"/>
            <a:ext cx="2444708" cy="21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0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57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</vt:lpstr>
      <vt:lpstr>Data science</vt:lpstr>
      <vt:lpstr>DATA SCIENCE: Looking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Nguyen</dc:creator>
  <cp:lastModifiedBy>Maxime Smissen</cp:lastModifiedBy>
  <cp:revision>9</cp:revision>
  <dcterms:created xsi:type="dcterms:W3CDTF">2021-02-01T14:25:53Z</dcterms:created>
  <dcterms:modified xsi:type="dcterms:W3CDTF">2021-03-10T14:57:25Z</dcterms:modified>
</cp:coreProperties>
</file>