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B84532E-7E28-4C56-A9E8-4D195A797BC9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van der Smissen" userId="c4df108a-747b-4f84-975f-eb92454237e2" providerId="ADAL" clId="{262A9A21-6F22-4C7C-B2F9-7A2DB1B05922}"/>
    <pc:docChg chg="undo custSel modSld">
      <pc:chgData name="Maxime van der Smissen" userId="c4df108a-747b-4f84-975f-eb92454237e2" providerId="ADAL" clId="{262A9A21-6F22-4C7C-B2F9-7A2DB1B05922}" dt="2022-05-18T09:00:38.405" v="4" actId="20577"/>
      <pc:docMkLst>
        <pc:docMk/>
      </pc:docMkLst>
      <pc:sldChg chg="modSp mod">
        <pc:chgData name="Maxime van der Smissen" userId="c4df108a-747b-4f84-975f-eb92454237e2" providerId="ADAL" clId="{262A9A21-6F22-4C7C-B2F9-7A2DB1B05922}" dt="2022-05-18T09:00:38.405" v="4" actId="20577"/>
        <pc:sldMkLst>
          <pc:docMk/>
          <pc:sldMk cId="2319075375" sldId="258"/>
        </pc:sldMkLst>
        <pc:spChg chg="mod">
          <ac:chgData name="Maxime van der Smissen" userId="c4df108a-747b-4f84-975f-eb92454237e2" providerId="ADAL" clId="{262A9A21-6F22-4C7C-B2F9-7A2DB1B05922}" dt="2022-05-18T09:00:38.405" v="4" actId="20577"/>
          <ac:spMkLst>
            <pc:docMk/>
            <pc:sldMk cId="2319075375" sldId="258"/>
            <ac:spMk id="3" creationId="{DFD857D0-9AE5-C655-7EEC-CE7A2A044A58}"/>
          </ac:spMkLst>
        </pc:spChg>
        <pc:spChg chg="mod">
          <ac:chgData name="Maxime van der Smissen" userId="c4df108a-747b-4f84-975f-eb92454237e2" providerId="ADAL" clId="{262A9A21-6F22-4C7C-B2F9-7A2DB1B05922}" dt="2022-05-18T09:00:38.405" v="4" actId="20577"/>
          <ac:spMkLst>
            <pc:docMk/>
            <pc:sldMk cId="2319075375" sldId="258"/>
            <ac:spMk id="4" creationId="{59392B67-97F1-398D-5E9A-6A6444E32C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BED1-AF14-25A1-C98D-3EA49264B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1BD40-31FE-6242-F2C7-C678AFFCD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C335-0E77-25F1-CB79-A7D65E61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3D60-AA2D-F31E-7E20-9E0CB7BB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12A1-39DE-FBF8-CDE8-BA72B55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0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7014-FFAD-E3D0-4E18-87C108FC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47F92-7680-9E84-12C0-576B7B96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5180-4265-75B1-0D76-E3E2768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4632-95CD-18CF-CF0A-6A71557E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0B10-09C8-85F6-54D0-DBF57D2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0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EADE8-3CF7-5CC4-2A75-EF29113A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04A8D-8005-A4CD-5425-822D1917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0E5D-1E2E-EE3A-F6B1-B5C7C563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E2E5-A574-478C-95E7-DDA5691F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8042-1AC4-1E6C-557B-1D8A9699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23C7-8E89-FF96-3FF1-B3BD3A59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4836-6DB0-A081-179F-DF18468D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3989-0659-7D45-F6E5-9DDB2658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2226-934D-B25E-560D-6A12FB31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5036-39EF-CDCB-6E41-F837B4F1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E960-FD1E-0885-E32F-AAB05A95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7B15-81F9-E3A2-1383-BE2B5D68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93E4-5DA7-6222-A6A0-237B5C0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67EA-98B0-C411-C6E7-48B4DBD5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39D3-C414-D41B-7ACC-6608149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50C2-4BBA-B391-A810-6B15B28B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CA57-73EC-8816-14A5-07EE7D7B4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BF5E-CD34-6E75-C1FF-DD9DF71D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0989A-CE3E-F608-AE0A-3704294C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8224-F6B0-CED8-7A50-C6C9E6F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2DDC-7907-28CB-FE22-D6E301B5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7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A28D-25E1-E908-B7E5-75BCE2C4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8F7A-E489-CA6E-9827-5A79D45C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7DD9A-DA21-4F42-4455-188BE188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6BAFE-DF08-619A-3E0E-8B0E713F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5EE2F-20E8-7CDB-BEF4-B517DB4E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14C9D-0E37-EA81-D618-F15DDE67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7B4CC-B349-5B75-FD29-D61CD22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7FE3C-4127-D96A-3F30-957D4FA3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2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B724-B48D-14AD-57B1-D15D4318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70410-EE86-00B5-7727-9E329E0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788EE-B4BF-BA6C-9950-DF5B104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0258B-8B2B-982F-D256-37B00798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FC53A-5073-5EF0-51A9-7B856FA5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D320B-66E2-31A1-8F57-C37573DE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C021A-1B6C-2299-C98F-B651AD9A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93E0-8FA6-41AC-5CC2-78361476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91A8-F750-FC64-C388-9EB0098B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8DB4-C15E-F367-CC06-54F43F59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C97BD-608A-3E4C-0F22-C90472B3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8A737-BCCB-5D24-88C0-0DF26BEF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92AA0-409A-3B64-6E5B-3B4ABB64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3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94E1-7331-BFE9-D3DF-2C9D6F38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0B763-26FE-1CEC-3C50-C5ED06695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B63CF-0770-A9CC-EB0D-C7784D88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9719-B410-7A3B-1637-12197CE1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C070-E830-75B7-E3E7-36F7636A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0030-F0BB-7750-EB1C-5236D68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4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23A06-2967-2490-38D6-CF1812AC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8AEB-23E0-9FAF-5B82-D6FB4020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A428-944E-C50D-392A-358C5623C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F00C-AC04-439F-92BB-88AF408AD7A0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C059-D2CB-24CF-DC0D-526572B8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53B-8832-7B98-B819-99EC44A19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431D-0AC0-4921-826B-AB246FBDA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F4C-649F-2654-C59B-8DBCA437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Technieken</a:t>
            </a:r>
            <a:r>
              <a:rPr lang="en-GB" dirty="0"/>
              <a:t> en </a:t>
            </a:r>
            <a:r>
              <a:rPr lang="en-GB" dirty="0" err="1"/>
              <a:t>Uitdagingen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3925-897B-085E-176C-2686C1DE6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Technieken</a:t>
            </a:r>
            <a:r>
              <a:rPr lang="en-GB" dirty="0"/>
              <a:t> (AI):</a:t>
            </a:r>
          </a:p>
          <a:p>
            <a:pPr lvl="1"/>
            <a:r>
              <a:rPr lang="en-GB" dirty="0"/>
              <a:t>Constraint Graphs (*)</a:t>
            </a:r>
          </a:p>
          <a:p>
            <a:pPr lvl="1"/>
            <a:r>
              <a:rPr lang="en-GB" dirty="0"/>
              <a:t>Backtracking Search</a:t>
            </a:r>
          </a:p>
          <a:p>
            <a:pPr lvl="1"/>
            <a:r>
              <a:rPr lang="en-GB" dirty="0"/>
              <a:t>Forward Checking</a:t>
            </a:r>
          </a:p>
          <a:p>
            <a:pPr lvl="1"/>
            <a:r>
              <a:rPr lang="en-GB" dirty="0"/>
              <a:t>Constraint Propagation</a:t>
            </a:r>
          </a:p>
          <a:p>
            <a:pPr lvl="2"/>
            <a:r>
              <a:rPr lang="en-GB" dirty="0"/>
              <a:t>Arc Consistency</a:t>
            </a:r>
          </a:p>
          <a:p>
            <a:pPr lvl="1"/>
            <a:r>
              <a:rPr lang="en-GB" dirty="0"/>
              <a:t>Ordering</a:t>
            </a:r>
          </a:p>
          <a:p>
            <a:pPr lvl="2"/>
            <a:r>
              <a:rPr lang="en-GB" dirty="0"/>
              <a:t>Minimum Remaining Values (MRV)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5557-868F-3FA0-FBD3-6850396AE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Uitdagingen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Fail-fast, loops </a:t>
            </a:r>
            <a:r>
              <a:rPr lang="en-GB" dirty="0" err="1"/>
              <a:t>ipv</a:t>
            </a:r>
            <a:r>
              <a:rPr lang="en-GB" dirty="0"/>
              <a:t>. </a:t>
            </a:r>
            <a:r>
              <a:rPr lang="en-GB" dirty="0" err="1"/>
              <a:t>recursie</a:t>
            </a:r>
            <a:endParaRPr lang="en-GB" dirty="0"/>
          </a:p>
          <a:p>
            <a:pPr lvl="2"/>
            <a:r>
              <a:rPr lang="en-GB" dirty="0" err="1"/>
              <a:t>Voorkom</a:t>
            </a:r>
            <a:r>
              <a:rPr lang="en-GB" dirty="0"/>
              <a:t> </a:t>
            </a:r>
            <a:r>
              <a:rPr lang="en-GB" dirty="0" err="1"/>
              <a:t>mogelijke</a:t>
            </a:r>
            <a:r>
              <a:rPr lang="en-GB" dirty="0"/>
              <a:t> stack overflows</a:t>
            </a:r>
          </a:p>
          <a:p>
            <a:pPr lvl="1"/>
            <a:r>
              <a:rPr lang="en-GB" dirty="0"/>
              <a:t>Update zo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cellen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, maar zo </a:t>
            </a:r>
            <a:r>
              <a:rPr lang="en-GB" dirty="0" err="1"/>
              <a:t>weinig</a:t>
            </a:r>
            <a:r>
              <a:rPr lang="en-GB" dirty="0"/>
              <a:t> </a:t>
            </a:r>
            <a:r>
              <a:rPr lang="en-GB" dirty="0" err="1"/>
              <a:t>mogelijk</a:t>
            </a:r>
            <a:endParaRPr lang="en-GB" dirty="0"/>
          </a:p>
          <a:p>
            <a:pPr lvl="2"/>
            <a:r>
              <a:rPr lang="en-GB" dirty="0" err="1"/>
              <a:t>Maakt</a:t>
            </a:r>
            <a:r>
              <a:rPr lang="en-GB" dirty="0"/>
              <a:t> de solver </a:t>
            </a:r>
            <a:r>
              <a:rPr lang="en-GB" dirty="0" err="1"/>
              <a:t>sneller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FB4E-5FB2-37F5-3EA7-AFA2C1E8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 err="1"/>
              <a:t>Resultaten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57D0-9AE5-C655-7EEC-CE7A2A044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Normale</a:t>
            </a:r>
            <a:r>
              <a:rPr lang="en-GB" dirty="0"/>
              <a:t> sudoku (“evil” level):</a:t>
            </a:r>
          </a:p>
          <a:p>
            <a:pPr lvl="1"/>
            <a:r>
              <a:rPr lang="en-GB" dirty="0" err="1"/>
              <a:t>Handmatig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Langer dan </a:t>
            </a:r>
            <a:r>
              <a:rPr lang="en-GB" dirty="0" err="1"/>
              <a:t>een</a:t>
            </a:r>
            <a:r>
              <a:rPr lang="en-GB" dirty="0"/>
              <a:t> half </a:t>
            </a:r>
            <a:r>
              <a:rPr lang="en-GB" dirty="0" err="1"/>
              <a:t>uur</a:t>
            </a:r>
            <a:r>
              <a:rPr lang="en-GB" dirty="0"/>
              <a:t>,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 wat </a:t>
            </a:r>
            <a:r>
              <a:rPr lang="en-GB" dirty="0" err="1"/>
              <a:t>beters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pPr lvl="1"/>
            <a:r>
              <a:rPr lang="en-GB" dirty="0"/>
              <a:t>Met MRV heuristic: 109 </a:t>
            </a:r>
            <a:r>
              <a:rPr lang="en-GB" dirty="0" err="1"/>
              <a:t>ms</a:t>
            </a:r>
            <a:endParaRPr lang="en-GB" dirty="0"/>
          </a:p>
          <a:p>
            <a:pPr lvl="1"/>
            <a:r>
              <a:rPr lang="en-GB" dirty="0" err="1"/>
              <a:t>Zonder</a:t>
            </a:r>
            <a:r>
              <a:rPr lang="en-GB" dirty="0"/>
              <a:t> MRV heuristic: 179 </a:t>
            </a:r>
            <a:r>
              <a:rPr lang="en-GB" dirty="0" err="1"/>
              <a:t>ms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Conclusie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Berekenen</a:t>
            </a:r>
            <a:r>
              <a:rPr lang="en-GB" dirty="0"/>
              <a:t> van MRV </a:t>
            </a:r>
            <a:r>
              <a:rPr lang="en-GB" dirty="0" err="1"/>
              <a:t>kost</a:t>
            </a:r>
            <a:r>
              <a:rPr lang="en-GB" dirty="0"/>
              <a:t> </a:t>
            </a:r>
            <a:r>
              <a:rPr lang="en-GB" dirty="0" err="1"/>
              <a:t>relatief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.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toegevoegde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zelfs</a:t>
            </a:r>
            <a:r>
              <a:rPr lang="en-GB" dirty="0"/>
              <a:t> de </a:t>
            </a:r>
            <a:r>
              <a:rPr lang="en-GB" dirty="0" err="1"/>
              <a:t>moeilijkste</a:t>
            </a:r>
            <a:r>
              <a:rPr lang="en-GB" dirty="0"/>
              <a:t> </a:t>
            </a:r>
            <a:r>
              <a:rPr lang="en-GB" dirty="0" err="1"/>
              <a:t>normale</a:t>
            </a:r>
            <a:r>
              <a:rPr lang="en-GB" dirty="0"/>
              <a:t> sudoku’s.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92B67-97F1-398D-5E9A-6A6444E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Killer sudoku (5/10):</a:t>
            </a:r>
          </a:p>
          <a:p>
            <a:pPr lvl="1"/>
            <a:r>
              <a:rPr lang="en-GB" dirty="0" err="1"/>
              <a:t>Handmatig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Nope, gaat hem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 MRV en Cage Domain Recalculation (CDR): 1818 </a:t>
            </a:r>
            <a:r>
              <a:rPr lang="en-GB" dirty="0" err="1"/>
              <a:t>ms</a:t>
            </a:r>
            <a:endParaRPr lang="en-GB" dirty="0"/>
          </a:p>
          <a:p>
            <a:pPr lvl="1"/>
            <a:r>
              <a:rPr lang="en-GB" dirty="0"/>
              <a:t>Met MRV, </a:t>
            </a:r>
            <a:r>
              <a:rPr lang="en-GB" dirty="0" err="1"/>
              <a:t>zonder</a:t>
            </a:r>
            <a:r>
              <a:rPr lang="en-GB" dirty="0"/>
              <a:t> CDR: 146205 </a:t>
            </a:r>
            <a:r>
              <a:rPr lang="en-GB" dirty="0" err="1"/>
              <a:t>ms</a:t>
            </a:r>
            <a:endParaRPr lang="en-GB" dirty="0"/>
          </a:p>
          <a:p>
            <a:pPr lvl="1"/>
            <a:r>
              <a:rPr lang="en-GB" dirty="0" err="1"/>
              <a:t>Zonder</a:t>
            </a:r>
            <a:r>
              <a:rPr lang="en-GB" dirty="0"/>
              <a:t> MRV, met CDR:</a:t>
            </a:r>
          </a:p>
          <a:p>
            <a:pPr lvl="2"/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gestopt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1 </a:t>
            </a:r>
            <a:r>
              <a:rPr lang="en-GB" dirty="0" err="1"/>
              <a:t>uur</a:t>
            </a:r>
            <a:r>
              <a:rPr lang="en-GB" dirty="0"/>
              <a:t> en 10 </a:t>
            </a:r>
            <a:r>
              <a:rPr lang="en-GB" dirty="0" err="1"/>
              <a:t>minuten</a:t>
            </a:r>
            <a:r>
              <a:rPr lang="en-GB" dirty="0"/>
              <a:t>,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Zonder</a:t>
            </a:r>
            <a:r>
              <a:rPr lang="en-GB" dirty="0"/>
              <a:t> MRV en CDR:</a:t>
            </a:r>
          </a:p>
          <a:p>
            <a:pPr lvl="2"/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resultaat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10 </a:t>
            </a:r>
            <a:r>
              <a:rPr lang="en-GB" dirty="0" err="1"/>
              <a:t>minuten</a:t>
            </a:r>
            <a:r>
              <a:rPr lang="en-GB" dirty="0"/>
              <a:t>, </a:t>
            </a:r>
            <a:r>
              <a:rPr lang="en-GB" dirty="0" err="1"/>
              <a:t>gestopt</a:t>
            </a:r>
            <a:r>
              <a:rPr lang="en-GB" dirty="0"/>
              <a:t>.</a:t>
            </a:r>
          </a:p>
          <a:p>
            <a:r>
              <a:rPr lang="en-GB" dirty="0" err="1"/>
              <a:t>Conclusie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CDR </a:t>
            </a:r>
            <a:r>
              <a:rPr lang="en-GB" dirty="0" err="1"/>
              <a:t>blijkt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minder </a:t>
            </a:r>
            <a:r>
              <a:rPr lang="en-GB" dirty="0" err="1"/>
              <a:t>grote</a:t>
            </a:r>
            <a:r>
              <a:rPr lang="en-GB" dirty="0"/>
              <a:t> impact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dan MRV</a:t>
            </a:r>
          </a:p>
        </p:txBody>
      </p:sp>
    </p:spTree>
    <p:extLst>
      <p:ext uri="{BB962C8B-B14F-4D97-AF65-F5344CB8AC3E}">
        <p14:creationId xmlns:p14="http://schemas.microsoft.com/office/powerpoint/2010/main" val="231907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Technieken en Uitdagingen</vt:lpstr>
      <vt:lpstr>Resultaten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Technieken en Uitdagingen</dc:title>
  <dc:creator>Maxime Smissen</dc:creator>
  <cp:lastModifiedBy>Maxime van der Smissen</cp:lastModifiedBy>
  <cp:revision>1</cp:revision>
  <dcterms:created xsi:type="dcterms:W3CDTF">2022-05-16T07:52:44Z</dcterms:created>
  <dcterms:modified xsi:type="dcterms:W3CDTF">2022-05-18T09:00:43Z</dcterms:modified>
</cp:coreProperties>
</file>