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8"/>
  </p:notesMasterIdLst>
  <p:sldIdLst>
    <p:sldId id="256" r:id="rId2"/>
    <p:sldId id="257" r:id="rId3"/>
    <p:sldId id="265" r:id="rId4"/>
    <p:sldId id="260" r:id="rId5"/>
    <p:sldId id="259" r:id="rId6"/>
    <p:sldId id="264" r:id="rId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343"/>
    <a:srgbClr val="305474"/>
    <a:srgbClr val="192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8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50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C4504-E238-4B25-AF32-AD2AF9B7AB72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98609-8FA0-40A8-AA17-FB79F6206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68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192" y="1595933"/>
            <a:ext cx="7299157" cy="3670246"/>
          </a:xfrm>
        </p:spPr>
        <p:txBody>
          <a:bodyPr anchor="b"/>
          <a:lstStyle>
            <a:lvl1pPr>
              <a:defRPr sz="79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192" y="5266177"/>
            <a:ext cx="7299157" cy="94955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5291758"/>
            <a:ext cx="7299156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5192" y="755968"/>
            <a:ext cx="7299157" cy="40131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3" y="5916482"/>
            <a:ext cx="7299155" cy="544226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78FF9C6-D81C-4CB4-A42C-6679F3F96E9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418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2" y="1595931"/>
            <a:ext cx="7299157" cy="2183906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031827"/>
            <a:ext cx="7299157" cy="2603888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78FF9C6-D81C-4CB4-A42C-6679F3F96E9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105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422" y="1595932"/>
            <a:ext cx="6615740" cy="2554779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603519" y="4150710"/>
            <a:ext cx="6008104" cy="37718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543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795793"/>
            <a:ext cx="7299157" cy="1847921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78FF9C6-D81C-4CB4-A42C-6679F3F96E9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925" y="1070627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16673" y="2881216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9878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3443853"/>
            <a:ext cx="7299159" cy="1822325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none">
                <a:solidFill>
                  <a:schemeClr val="accent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78FF9C6-D81C-4CB4-A42C-6679F3F96E9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211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472" y="2183906"/>
            <a:ext cx="243717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612" y="2939874"/>
            <a:ext cx="242103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936" y="2183906"/>
            <a:ext cx="2428383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3207" y="2939874"/>
            <a:ext cx="2437111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2183906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2400" y="2939874"/>
            <a:ext cx="242497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78FF9C6-D81C-4CB4-A42C-6679F3F96E9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187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612" y="4685884"/>
            <a:ext cx="2431534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612" y="2435895"/>
            <a:ext cx="2431534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612" y="5321108"/>
            <a:ext cx="2431534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6663" y="4685884"/>
            <a:ext cx="2423656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6662" y="2435895"/>
            <a:ext cx="2423656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5543" y="5321107"/>
            <a:ext cx="2426866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4685884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2399" y="2435895"/>
            <a:ext cx="2424970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2298" y="5321104"/>
            <a:ext cx="2428182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78FF9C6-D81C-4CB4-A42C-6679F3F96E9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4375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78FF9C6-D81C-4CB4-A42C-6679F3F96E9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2698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7903" y="474232"/>
            <a:ext cx="1449468" cy="642222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612" y="852315"/>
            <a:ext cx="6139229" cy="60441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78FF9C6-D81C-4CB4-A42C-6679F3F96E9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435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78FF9C6-D81C-4CB4-A42C-6679F3F96E9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961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3154532"/>
            <a:ext cx="7299156" cy="2111646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all">
                <a:solidFill>
                  <a:schemeClr val="accent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78FF9C6-D81C-4CB4-A42C-6679F3F96E9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923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82" y="2271404"/>
            <a:ext cx="3635941" cy="462505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483" y="2266462"/>
            <a:ext cx="3635943" cy="462999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78FF9C6-D81C-4CB4-A42C-6679F3F96E9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905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099910"/>
            <a:ext cx="3635939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482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6484" y="2099910"/>
            <a:ext cx="363594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6484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78FF9C6-D81C-4CB4-A42C-6679F3F96E9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998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2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78FF9C6-D81C-4CB4-A42C-6679F3F96E9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190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1595932"/>
            <a:ext cx="2812810" cy="1595931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61" y="1595932"/>
            <a:ext cx="4297289" cy="5039783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3449453"/>
            <a:ext cx="2812810" cy="3191862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78FF9C6-D81C-4CB4-A42C-6679F3F96E9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841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26" y="2043903"/>
            <a:ext cx="4212028" cy="1735934"/>
          </a:xfrm>
        </p:spPr>
        <p:txBody>
          <a:bodyPr anchor="b">
            <a:normAutofit/>
          </a:bodyPr>
          <a:lstStyle>
            <a:lvl1pPr algn="l">
              <a:defRPr sz="396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7541" y="1259946"/>
            <a:ext cx="2646853" cy="50397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4031827"/>
            <a:ext cx="4205473" cy="1511935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78FF9C6-D81C-4CB4-A42C-6679F3F96E9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826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944686" y="1847921"/>
            <a:ext cx="3108193" cy="310786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272645" y="-503978"/>
            <a:ext cx="1764109" cy="176392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944686" y="6719711"/>
            <a:ext cx="1092068" cy="10919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69761" y="2939874"/>
            <a:ext cx="4620286" cy="461980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25808" y="3191863"/>
            <a:ext cx="2604161" cy="260388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8353" y="499039"/>
            <a:ext cx="6634071" cy="7609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262970"/>
            <a:ext cx="7399132" cy="4624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262763" y="2015869"/>
            <a:ext cx="1091952" cy="2520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872043" y="3597249"/>
            <a:ext cx="4254709" cy="2520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1951" y="325995"/>
            <a:ext cx="693223" cy="84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D78FF9C6-D81C-4CB4-A42C-6679F3F96E9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BDCF1A6-D19F-4DD3-BC33-C39FDBE2D4A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79684" y="783030"/>
            <a:ext cx="1085363" cy="192924"/>
            <a:chOff x="6221638" y="2403583"/>
            <a:chExt cx="1501283" cy="267029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79DA2B81-C94F-4E5A-8D4C-7E80A45C205B}"/>
                </a:ext>
              </a:extLst>
            </p:cNvPr>
            <p:cNvSpPr/>
            <p:nvPr/>
          </p:nvSpPr>
          <p:spPr>
            <a:xfrm>
              <a:off x="7449713" y="2403583"/>
              <a:ext cx="273208" cy="267029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77162C6E-1B5D-4DFB-86F4-7E5A58F58E32}"/>
                </a:ext>
              </a:extLst>
            </p:cNvPr>
            <p:cNvSpPr/>
            <p:nvPr/>
          </p:nvSpPr>
          <p:spPr>
            <a:xfrm>
              <a:off x="7142013" y="2403583"/>
              <a:ext cx="2741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5852A9D3-E08E-4BC3-81AA-8B030987BCFD}"/>
                </a:ext>
              </a:extLst>
            </p:cNvPr>
            <p:cNvSpPr/>
            <p:nvPr/>
          </p:nvSpPr>
          <p:spPr>
            <a:xfrm>
              <a:off x="6835222" y="2403583"/>
              <a:ext cx="274116" cy="267029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9F341564-B911-4DD5-9AAD-CCC1E1845B19}"/>
                </a:ext>
              </a:extLst>
            </p:cNvPr>
            <p:cNvSpPr/>
            <p:nvPr/>
          </p:nvSpPr>
          <p:spPr>
            <a:xfrm>
              <a:off x="6528430" y="2403583"/>
              <a:ext cx="2741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362B680D-76D5-45DC-88C6-F9129670B88C}"/>
                </a:ext>
              </a:extLst>
            </p:cNvPr>
            <p:cNvSpPr/>
            <p:nvPr/>
          </p:nvSpPr>
          <p:spPr>
            <a:xfrm>
              <a:off x="6221638" y="2403583"/>
              <a:ext cx="273208" cy="267029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082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503972" rtl="0" eaLnBrk="1" latinLnBrk="0" hangingPunct="1">
        <a:spcBef>
          <a:spcPct val="0"/>
        </a:spcBef>
        <a:buNone/>
        <a:defRPr sz="463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05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2303351" y="1817466"/>
            <a:ext cx="5293800" cy="35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3"/>
                </a:solidFill>
              </a:rPr>
              <a:t>Architecture</a:t>
            </a:r>
            <a:endParaRPr lang="en-US" b="1" dirty="0">
              <a:solidFill>
                <a:schemeClr val="accent3"/>
              </a:solidFill>
            </a:endParaRPr>
          </a:p>
        </p:txBody>
      </p:sp>
      <p:pic>
        <p:nvPicPr>
          <p:cNvPr id="1026" name="Picture 2" descr="http://www.free-icons-download.net/images/ipad-symbol-icon-3897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46" y="2117079"/>
            <a:ext cx="787444" cy="78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97133-200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67" y="2137164"/>
            <a:ext cx="747275" cy="74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30y9cdsu7xlg0.cloudfront.net/png/3281-200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36" y="2983488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nest.meethue.com/assets/images/huea19_icon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3825">
            <a:off x="1330912" y="5389282"/>
            <a:ext cx="613510" cy="95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mage.flaticon.com/icons/png/512/22/22875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097" y="2042863"/>
            <a:ext cx="1311007" cy="131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maxcdn.icons8.com/Share/icon/Logos/raspberry_pi1600.png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443" y="3353871"/>
            <a:ext cx="966216" cy="96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dn.ivizi.nl/images/product-carousel-lightbox/e3617df9-f39b-485f-95c5-e3cbf185255b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378" y="5199983"/>
            <a:ext cx="928447" cy="92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urved Connector 5"/>
          <p:cNvCxnSpPr>
            <a:stCxn id="1028" idx="3"/>
          </p:cNvCxnSpPr>
          <p:nvPr/>
        </p:nvCxnSpPr>
        <p:spPr>
          <a:xfrm>
            <a:off x="2384942" y="2510802"/>
            <a:ext cx="1725717" cy="446043"/>
          </a:xfrm>
          <a:prstGeom prst="curvedConnector3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 flipV="1">
            <a:off x="2052949" y="5664205"/>
            <a:ext cx="2222305" cy="312228"/>
          </a:xfrm>
          <a:prstGeom prst="curvedConnector3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endCxn id="1036" idx="1"/>
          </p:cNvCxnSpPr>
          <p:nvPr/>
        </p:nvCxnSpPr>
        <p:spPr>
          <a:xfrm>
            <a:off x="5571250" y="2983488"/>
            <a:ext cx="1407193" cy="853491"/>
          </a:xfrm>
          <a:prstGeom prst="curvedConnector3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36" idx="2"/>
          </p:cNvCxnSpPr>
          <p:nvPr/>
        </p:nvCxnSpPr>
        <p:spPr>
          <a:xfrm rot="5400000">
            <a:off x="5820271" y="4022923"/>
            <a:ext cx="1344117" cy="1938445"/>
          </a:xfrm>
          <a:prstGeom prst="curvedConnector2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4851" y="3870900"/>
            <a:ext cx="141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Devices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28413" y="3169205"/>
            <a:ext cx="114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Router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932033" y="3433941"/>
            <a:ext cx="205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RPi </a:t>
            </a:r>
          </a:p>
          <a:p>
            <a:r>
              <a:rPr lang="de-DE" dirty="0"/>
              <a:t>(incl. Softsensors:</a:t>
            </a:r>
          </a:p>
          <a:p>
            <a:pPr marL="285750" indent="-285750">
              <a:buFontTx/>
              <a:buChar char="-"/>
            </a:pPr>
            <a:r>
              <a:rPr lang="de-DE" dirty="0"/>
              <a:t>Daylight</a:t>
            </a:r>
          </a:p>
          <a:p>
            <a:pPr marL="285750" indent="-285750">
              <a:buFontTx/>
              <a:buChar char="-"/>
            </a:pPr>
            <a:r>
              <a:rPr lang="de-DE" dirty="0"/>
              <a:t>Daytim)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12097" y="6217928"/>
            <a:ext cx="169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Hue Bridge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46042" y="6415010"/>
            <a:ext cx="169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Hue Lamps</a:t>
            </a:r>
            <a:endParaRPr lang="en-US" dirty="0"/>
          </a:p>
        </p:txBody>
      </p:sp>
      <p:pic>
        <p:nvPicPr>
          <p:cNvPr id="37" name="Picture 8" descr="https://nest.meethue.com/assets/images/huea19_icon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2785">
            <a:off x="768096" y="5409815"/>
            <a:ext cx="613510" cy="95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9D7E38A-DB8D-4122-B114-DB3B59062289}"/>
              </a:ext>
            </a:extLst>
          </p:cNvPr>
          <p:cNvCxnSpPr>
            <a:cxnSpLocks/>
          </p:cNvCxnSpPr>
          <p:nvPr/>
        </p:nvCxnSpPr>
        <p:spPr>
          <a:xfrm flipV="1">
            <a:off x="1678353" y="534468"/>
            <a:ext cx="0" cy="60586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13">
            <a:extLst>
              <a:ext uri="{FF2B5EF4-FFF2-40B4-BE49-F238E27FC236}">
                <a16:creationId xmlns:a16="http://schemas.microsoft.com/office/drawing/2014/main" id="{7DD5E07C-F642-4E24-99AD-B65601AA0378}"/>
              </a:ext>
            </a:extLst>
          </p:cNvPr>
          <p:cNvGrpSpPr>
            <a:grpSpLocks/>
          </p:cNvGrpSpPr>
          <p:nvPr/>
        </p:nvGrpSpPr>
        <p:grpSpPr bwMode="auto">
          <a:xfrm>
            <a:off x="479684" y="756839"/>
            <a:ext cx="1085363" cy="192924"/>
            <a:chOff x="6221638" y="2403583"/>
            <a:chExt cx="1501283" cy="267029"/>
          </a:xfrm>
        </p:grpSpPr>
        <p:sp>
          <p:nvSpPr>
            <p:cNvPr id="39" name="Oval 14">
              <a:extLst>
                <a:ext uri="{FF2B5EF4-FFF2-40B4-BE49-F238E27FC236}">
                  <a16:creationId xmlns:a16="http://schemas.microsoft.com/office/drawing/2014/main" id="{CE4B42F1-7A2F-4039-B7E1-8E08086F2D6A}"/>
                </a:ext>
              </a:extLst>
            </p:cNvPr>
            <p:cNvSpPr/>
            <p:nvPr/>
          </p:nvSpPr>
          <p:spPr>
            <a:xfrm>
              <a:off x="7449713" y="2403583"/>
              <a:ext cx="273208" cy="267029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40" name="Oval 15">
              <a:extLst>
                <a:ext uri="{FF2B5EF4-FFF2-40B4-BE49-F238E27FC236}">
                  <a16:creationId xmlns:a16="http://schemas.microsoft.com/office/drawing/2014/main" id="{9BCFA7E1-A914-490C-A5B5-690C554D46C8}"/>
                </a:ext>
              </a:extLst>
            </p:cNvPr>
            <p:cNvSpPr/>
            <p:nvPr/>
          </p:nvSpPr>
          <p:spPr>
            <a:xfrm>
              <a:off x="7142013" y="2403583"/>
              <a:ext cx="2741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41" name="Oval 16">
              <a:extLst>
                <a:ext uri="{FF2B5EF4-FFF2-40B4-BE49-F238E27FC236}">
                  <a16:creationId xmlns:a16="http://schemas.microsoft.com/office/drawing/2014/main" id="{4C442F04-315C-4112-81D5-20F2B3697530}"/>
                </a:ext>
              </a:extLst>
            </p:cNvPr>
            <p:cNvSpPr/>
            <p:nvPr/>
          </p:nvSpPr>
          <p:spPr>
            <a:xfrm>
              <a:off x="6835222" y="2403583"/>
              <a:ext cx="274116" cy="267029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42" name="Oval 17">
              <a:extLst>
                <a:ext uri="{FF2B5EF4-FFF2-40B4-BE49-F238E27FC236}">
                  <a16:creationId xmlns:a16="http://schemas.microsoft.com/office/drawing/2014/main" id="{208ACE32-B048-4343-B1D8-85C9DF70FE13}"/>
                </a:ext>
              </a:extLst>
            </p:cNvPr>
            <p:cNvSpPr/>
            <p:nvPr/>
          </p:nvSpPr>
          <p:spPr>
            <a:xfrm>
              <a:off x="6528430" y="2403583"/>
              <a:ext cx="2741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43" name="Oval 18">
              <a:extLst>
                <a:ext uri="{FF2B5EF4-FFF2-40B4-BE49-F238E27FC236}">
                  <a16:creationId xmlns:a16="http://schemas.microsoft.com/office/drawing/2014/main" id="{FB70C33D-4F33-4B8B-8570-B26996AA0837}"/>
                </a:ext>
              </a:extLst>
            </p:cNvPr>
            <p:cNvSpPr/>
            <p:nvPr/>
          </p:nvSpPr>
          <p:spPr>
            <a:xfrm>
              <a:off x="6221638" y="2403583"/>
              <a:ext cx="273208" cy="267029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92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4" grpId="0"/>
      <p:bldP spid="27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3"/>
                </a:solidFill>
              </a:rPr>
              <a:t>Approach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5743C6E-CBA0-424B-B1CE-7B5427FFE7EF}"/>
              </a:ext>
            </a:extLst>
          </p:cNvPr>
          <p:cNvGrpSpPr/>
          <p:nvPr/>
        </p:nvGrpSpPr>
        <p:grpSpPr>
          <a:xfrm>
            <a:off x="3447147" y="2802120"/>
            <a:ext cx="3018042" cy="2542238"/>
            <a:chOff x="3447147" y="2802120"/>
            <a:chExt cx="3018042" cy="2542238"/>
          </a:xfrm>
        </p:grpSpPr>
        <p:sp>
          <p:nvSpPr>
            <p:cNvPr id="47" name="Freeform 1">
              <a:extLst>
                <a:ext uri="{FF2B5EF4-FFF2-40B4-BE49-F238E27FC236}">
                  <a16:creationId xmlns:a16="http://schemas.microsoft.com/office/drawing/2014/main" id="{DB043DFD-A3DF-4FC2-8D6A-397BC85001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447147" y="2802120"/>
              <a:ext cx="3018042" cy="1377293"/>
            </a:xfrm>
            <a:custGeom>
              <a:avLst/>
              <a:gdLst>
                <a:gd name="T0" fmla="*/ 4585060 w 7875"/>
                <a:gd name="T1" fmla="*/ 1413259 h 3594"/>
                <a:gd name="T2" fmla="*/ 6146197 w 7875"/>
                <a:gd name="T3" fmla="*/ 0 h 3594"/>
                <a:gd name="T4" fmla="*/ 1536940 w 7875"/>
                <a:gd name="T5" fmla="*/ 0 h 3594"/>
                <a:gd name="T6" fmla="*/ 0 w 7875"/>
                <a:gd name="T7" fmla="*/ 1413259 h 3594"/>
                <a:gd name="T8" fmla="*/ 1536940 w 7875"/>
                <a:gd name="T9" fmla="*/ 2803887 h 3594"/>
                <a:gd name="T10" fmla="*/ 6146197 w 7875"/>
                <a:gd name="T11" fmla="*/ 2803887 h 3594"/>
                <a:gd name="T12" fmla="*/ 4585060 w 7875"/>
                <a:gd name="T13" fmla="*/ 1413259 h 35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tx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itle 20">
              <a:extLst>
                <a:ext uri="{FF2B5EF4-FFF2-40B4-BE49-F238E27FC236}">
                  <a16:creationId xmlns:a16="http://schemas.microsoft.com/office/drawing/2014/main" id="{64B72E71-D474-4B75-9DC0-6D440258AE9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23943" y="4359467"/>
              <a:ext cx="1784947" cy="984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852" tIns="0" rIns="243852" bIns="121926">
              <a:spAutoFit/>
            </a:bodyPr>
            <a:lstStyle>
              <a:lvl1pPr defTabSz="457200"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defTabSz="457200"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defTabSz="457200"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defTabSz="457200"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Raleway Light" charset="0"/>
                  <a:cs typeface="Raleway Light" charset="0"/>
                </a:rPr>
                <a:t>Learn Model</a:t>
              </a:r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9C20B735-3451-4E05-9330-0485E7FCD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5456" y="2878884"/>
              <a:ext cx="1455872" cy="1262057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54EDC75-9E13-45A8-92C7-BB8876469F2E}"/>
              </a:ext>
            </a:extLst>
          </p:cNvPr>
          <p:cNvGrpSpPr/>
          <p:nvPr/>
        </p:nvGrpSpPr>
        <p:grpSpPr>
          <a:xfrm>
            <a:off x="6015444" y="2802120"/>
            <a:ext cx="3018042" cy="2533456"/>
            <a:chOff x="6015444" y="2802120"/>
            <a:chExt cx="3018042" cy="2533456"/>
          </a:xfrm>
        </p:grpSpPr>
        <p:sp>
          <p:nvSpPr>
            <p:cNvPr id="38" name="Freeform 1">
              <a:extLst>
                <a:ext uri="{FF2B5EF4-FFF2-40B4-BE49-F238E27FC236}">
                  <a16:creationId xmlns:a16="http://schemas.microsoft.com/office/drawing/2014/main" id="{E24ED354-1953-47DC-A08C-9BC902BCC8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015444" y="2802120"/>
              <a:ext cx="3018042" cy="1377293"/>
            </a:xfrm>
            <a:custGeom>
              <a:avLst/>
              <a:gdLst>
                <a:gd name="T0" fmla="*/ 4585060 w 7875"/>
                <a:gd name="T1" fmla="*/ 1413259 h 3594"/>
                <a:gd name="T2" fmla="*/ 6146197 w 7875"/>
                <a:gd name="T3" fmla="*/ 0 h 3594"/>
                <a:gd name="T4" fmla="*/ 1536940 w 7875"/>
                <a:gd name="T5" fmla="*/ 0 h 3594"/>
                <a:gd name="T6" fmla="*/ 0 w 7875"/>
                <a:gd name="T7" fmla="*/ 1413259 h 3594"/>
                <a:gd name="T8" fmla="*/ 1536940 w 7875"/>
                <a:gd name="T9" fmla="*/ 2803887 h 3594"/>
                <a:gd name="T10" fmla="*/ 6146197 w 7875"/>
                <a:gd name="T11" fmla="*/ 2803887 h 3594"/>
                <a:gd name="T12" fmla="*/ 4585060 w 7875"/>
                <a:gd name="T13" fmla="*/ 1413259 h 35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itle 20">
              <a:extLst>
                <a:ext uri="{FF2B5EF4-FFF2-40B4-BE49-F238E27FC236}">
                  <a16:creationId xmlns:a16="http://schemas.microsoft.com/office/drawing/2014/main" id="{4384CE4D-F434-4C64-839C-8362AE8C026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282407" y="4350685"/>
              <a:ext cx="2484116" cy="984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852" tIns="0" rIns="243852" bIns="121926">
              <a:spAutoFit/>
            </a:bodyPr>
            <a:lstStyle>
              <a:lvl1pPr defTabSz="457200"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defTabSz="457200"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defTabSz="457200"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defTabSz="457200"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Raleway Light" charset="0"/>
                  <a:cs typeface="Raleway Light" charset="0"/>
                </a:rPr>
                <a:t>Smart Light Control</a:t>
              </a:r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011B05FA-15A3-431D-8B0C-67437CA83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3267" y="3021746"/>
              <a:ext cx="612184" cy="938039"/>
            </a:xfrm>
            <a:prstGeom prst="rect">
              <a:avLst/>
            </a:prstGeom>
          </p:spPr>
        </p:pic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B69CDE7-837C-4335-81FB-FDB6000F9CA7}"/>
              </a:ext>
            </a:extLst>
          </p:cNvPr>
          <p:cNvGrpSpPr/>
          <p:nvPr/>
        </p:nvGrpSpPr>
        <p:grpSpPr>
          <a:xfrm>
            <a:off x="923279" y="2802120"/>
            <a:ext cx="3018042" cy="2555489"/>
            <a:chOff x="923279" y="2802120"/>
            <a:chExt cx="3018042" cy="2555489"/>
          </a:xfrm>
        </p:grpSpPr>
        <p:sp>
          <p:nvSpPr>
            <p:cNvPr id="29" name="Freeform 1">
              <a:extLst>
                <a:ext uri="{FF2B5EF4-FFF2-40B4-BE49-F238E27FC236}">
                  <a16:creationId xmlns:a16="http://schemas.microsoft.com/office/drawing/2014/main" id="{DA504B56-ABC6-4196-A071-ACE66B5573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23279" y="2802120"/>
              <a:ext cx="3018042" cy="1377293"/>
            </a:xfrm>
            <a:custGeom>
              <a:avLst/>
              <a:gdLst>
                <a:gd name="T0" fmla="*/ 4585060 w 7875"/>
                <a:gd name="T1" fmla="*/ 1413259 h 3594"/>
                <a:gd name="T2" fmla="*/ 6146197 w 7875"/>
                <a:gd name="T3" fmla="*/ 0 h 3594"/>
                <a:gd name="T4" fmla="*/ 1536940 w 7875"/>
                <a:gd name="T5" fmla="*/ 0 h 3594"/>
                <a:gd name="T6" fmla="*/ 0 w 7875"/>
                <a:gd name="T7" fmla="*/ 1413259 h 3594"/>
                <a:gd name="T8" fmla="*/ 1536940 w 7875"/>
                <a:gd name="T9" fmla="*/ 2803887 h 3594"/>
                <a:gd name="T10" fmla="*/ 6146197 w 7875"/>
                <a:gd name="T11" fmla="*/ 2803887 h 3594"/>
                <a:gd name="T12" fmla="*/ 4585060 w 7875"/>
                <a:gd name="T13" fmla="*/ 1413259 h 35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Title 20">
              <a:extLst>
                <a:ext uri="{FF2B5EF4-FFF2-40B4-BE49-F238E27FC236}">
                  <a16:creationId xmlns:a16="http://schemas.microsoft.com/office/drawing/2014/main" id="{C3A5AC75-77B1-4183-8F7C-D0BDA1D260C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43174" y="4372718"/>
              <a:ext cx="1784168" cy="984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852" tIns="0" rIns="243852" bIns="121926">
              <a:spAutoFit/>
            </a:bodyPr>
            <a:lstStyle>
              <a:lvl1pPr defTabSz="457200"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defTabSz="457200"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defTabSz="457200"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defTabSz="457200"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Raleway Light" charset="0"/>
                  <a:cs typeface="Raleway Light" charset="0"/>
                </a:rPr>
                <a:t>Collect Data</a:t>
              </a:r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671C7AA2-AE42-42C7-89B9-02C46B302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562" y="3086112"/>
              <a:ext cx="755498" cy="755498"/>
            </a:xfrm>
            <a:prstGeom prst="rect">
              <a:avLst/>
            </a:prstGeom>
          </p:spPr>
        </p:pic>
      </p:grp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CE45360D-9070-4C60-B0B4-8C6D0754D55C}"/>
              </a:ext>
            </a:extLst>
          </p:cNvPr>
          <p:cNvCxnSpPr>
            <a:cxnSpLocks/>
          </p:cNvCxnSpPr>
          <p:nvPr/>
        </p:nvCxnSpPr>
        <p:spPr>
          <a:xfrm flipV="1">
            <a:off x="1678353" y="534468"/>
            <a:ext cx="0" cy="60586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13">
            <a:extLst>
              <a:ext uri="{FF2B5EF4-FFF2-40B4-BE49-F238E27FC236}">
                <a16:creationId xmlns:a16="http://schemas.microsoft.com/office/drawing/2014/main" id="{0D2153DA-5121-4FF5-9845-637CF806CB25}"/>
              </a:ext>
            </a:extLst>
          </p:cNvPr>
          <p:cNvGrpSpPr>
            <a:grpSpLocks/>
          </p:cNvGrpSpPr>
          <p:nvPr/>
        </p:nvGrpSpPr>
        <p:grpSpPr bwMode="auto">
          <a:xfrm>
            <a:off x="479684" y="756839"/>
            <a:ext cx="1085363" cy="192924"/>
            <a:chOff x="6221638" y="2403583"/>
            <a:chExt cx="1501283" cy="267029"/>
          </a:xfrm>
        </p:grpSpPr>
        <p:sp>
          <p:nvSpPr>
            <p:cNvPr id="57" name="Oval 14">
              <a:extLst>
                <a:ext uri="{FF2B5EF4-FFF2-40B4-BE49-F238E27FC236}">
                  <a16:creationId xmlns:a16="http://schemas.microsoft.com/office/drawing/2014/main" id="{E1E760D8-175F-49A7-9FD6-824418698F06}"/>
                </a:ext>
              </a:extLst>
            </p:cNvPr>
            <p:cNvSpPr/>
            <p:nvPr/>
          </p:nvSpPr>
          <p:spPr>
            <a:xfrm>
              <a:off x="7449713" y="2403583"/>
              <a:ext cx="273208" cy="267029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58" name="Oval 15">
              <a:extLst>
                <a:ext uri="{FF2B5EF4-FFF2-40B4-BE49-F238E27FC236}">
                  <a16:creationId xmlns:a16="http://schemas.microsoft.com/office/drawing/2014/main" id="{4111DA41-45E6-4D20-A295-6407C48EDC8D}"/>
                </a:ext>
              </a:extLst>
            </p:cNvPr>
            <p:cNvSpPr/>
            <p:nvPr/>
          </p:nvSpPr>
          <p:spPr>
            <a:xfrm>
              <a:off x="7142013" y="2403583"/>
              <a:ext cx="2741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59" name="Oval 16">
              <a:extLst>
                <a:ext uri="{FF2B5EF4-FFF2-40B4-BE49-F238E27FC236}">
                  <a16:creationId xmlns:a16="http://schemas.microsoft.com/office/drawing/2014/main" id="{7F2BCA38-32E6-47B7-8E89-08F5B34BE66D}"/>
                </a:ext>
              </a:extLst>
            </p:cNvPr>
            <p:cNvSpPr/>
            <p:nvPr/>
          </p:nvSpPr>
          <p:spPr>
            <a:xfrm>
              <a:off x="6835222" y="2403583"/>
              <a:ext cx="274116" cy="267029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60" name="Oval 17">
              <a:extLst>
                <a:ext uri="{FF2B5EF4-FFF2-40B4-BE49-F238E27FC236}">
                  <a16:creationId xmlns:a16="http://schemas.microsoft.com/office/drawing/2014/main" id="{22F62642-5261-493E-B710-4CBF484952A9}"/>
                </a:ext>
              </a:extLst>
            </p:cNvPr>
            <p:cNvSpPr/>
            <p:nvPr/>
          </p:nvSpPr>
          <p:spPr>
            <a:xfrm>
              <a:off x="6528430" y="2403583"/>
              <a:ext cx="2741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61" name="Oval 18">
              <a:extLst>
                <a:ext uri="{FF2B5EF4-FFF2-40B4-BE49-F238E27FC236}">
                  <a16:creationId xmlns:a16="http://schemas.microsoft.com/office/drawing/2014/main" id="{97ED965B-DDD3-453F-ACD6-60DE2434E941}"/>
                </a:ext>
              </a:extLst>
            </p:cNvPr>
            <p:cNvSpPr/>
            <p:nvPr/>
          </p:nvSpPr>
          <p:spPr>
            <a:xfrm>
              <a:off x="6221638" y="2403583"/>
              <a:ext cx="273208" cy="267029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3"/>
                </a:solidFill>
              </a:rPr>
              <a:t>Data Table</a:t>
            </a:r>
            <a:endParaRPr lang="en-US" b="1" dirty="0">
              <a:solidFill>
                <a:schemeClr val="accent3"/>
              </a:solidFill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F802F8B-97A3-4D7B-9A06-99F3CD8A8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41628"/>
              </p:ext>
            </p:extLst>
          </p:nvPr>
        </p:nvGraphicFramePr>
        <p:xfrm>
          <a:off x="614251" y="1700835"/>
          <a:ext cx="8920640" cy="156109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15080">
                  <a:extLst>
                    <a:ext uri="{9D8B030D-6E8A-4147-A177-3AD203B41FA5}">
                      <a16:colId xmlns:a16="http://schemas.microsoft.com/office/drawing/2014/main" val="937450387"/>
                    </a:ext>
                  </a:extLst>
                </a:gridCol>
                <a:gridCol w="937087">
                  <a:extLst>
                    <a:ext uri="{9D8B030D-6E8A-4147-A177-3AD203B41FA5}">
                      <a16:colId xmlns:a16="http://schemas.microsoft.com/office/drawing/2014/main" val="1202994790"/>
                    </a:ext>
                  </a:extLst>
                </a:gridCol>
                <a:gridCol w="949301">
                  <a:extLst>
                    <a:ext uri="{9D8B030D-6E8A-4147-A177-3AD203B41FA5}">
                      <a16:colId xmlns:a16="http://schemas.microsoft.com/office/drawing/2014/main" val="3407025705"/>
                    </a:ext>
                  </a:extLst>
                </a:gridCol>
                <a:gridCol w="753857">
                  <a:extLst>
                    <a:ext uri="{9D8B030D-6E8A-4147-A177-3AD203B41FA5}">
                      <a16:colId xmlns:a16="http://schemas.microsoft.com/office/drawing/2014/main" val="2792884758"/>
                    </a:ext>
                  </a:extLst>
                </a:gridCol>
                <a:gridCol w="1019102">
                  <a:extLst>
                    <a:ext uri="{9D8B030D-6E8A-4147-A177-3AD203B41FA5}">
                      <a16:colId xmlns:a16="http://schemas.microsoft.com/office/drawing/2014/main" val="1138549726"/>
                    </a:ext>
                  </a:extLst>
                </a:gridCol>
                <a:gridCol w="1081924">
                  <a:extLst>
                    <a:ext uri="{9D8B030D-6E8A-4147-A177-3AD203B41FA5}">
                      <a16:colId xmlns:a16="http://schemas.microsoft.com/office/drawing/2014/main" val="1077263468"/>
                    </a:ext>
                  </a:extLst>
                </a:gridCol>
                <a:gridCol w="1949209">
                  <a:extLst>
                    <a:ext uri="{9D8B030D-6E8A-4147-A177-3AD203B41FA5}">
                      <a16:colId xmlns:a16="http://schemas.microsoft.com/office/drawing/2014/main" val="1938247487"/>
                    </a:ext>
                  </a:extLst>
                </a:gridCol>
                <a:gridCol w="1115080">
                  <a:extLst>
                    <a:ext uri="{9D8B030D-6E8A-4147-A177-3AD203B41FA5}">
                      <a16:colId xmlns:a16="http://schemas.microsoft.com/office/drawing/2014/main" val="2623643945"/>
                    </a:ext>
                  </a:extLst>
                </a:gridCol>
              </a:tblGrid>
              <a:tr h="728258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Smart-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phone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iPad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Kindle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Week-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day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Day-light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Daytime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Lamp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30818"/>
                  </a:ext>
                </a:extLst>
              </a:tr>
              <a:tr h="416417">
                <a:tc>
                  <a:txBody>
                    <a:bodyPr/>
                    <a:lstStyle/>
                    <a:p>
                      <a:r>
                        <a:rPr lang="de-DE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False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Early_Morning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70484"/>
                  </a:ext>
                </a:extLst>
              </a:tr>
              <a:tr h="416417">
                <a:tc>
                  <a:txBody>
                    <a:bodyPr/>
                    <a:lstStyle/>
                    <a:p>
                      <a:r>
                        <a:rPr lang="de-DE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Early_Morning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41513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BFFC978A-A0A9-4912-BC5F-E97D3B234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72225"/>
              </p:ext>
            </p:extLst>
          </p:nvPr>
        </p:nvGraphicFramePr>
        <p:xfrm>
          <a:off x="614251" y="4003795"/>
          <a:ext cx="8920640" cy="832834"/>
        </p:xfrm>
        <a:graphic>
          <a:graphicData uri="http://schemas.openxmlformats.org/drawingml/2006/table">
            <a:tbl>
              <a:tblPr bandRow="1">
                <a:tableStyleId>{EB344D84-9AFB-497E-A393-DC336BA19D2E}</a:tableStyleId>
              </a:tblPr>
              <a:tblGrid>
                <a:gridCol w="1115080">
                  <a:extLst>
                    <a:ext uri="{9D8B030D-6E8A-4147-A177-3AD203B41FA5}">
                      <a16:colId xmlns:a16="http://schemas.microsoft.com/office/drawing/2014/main" val="937450387"/>
                    </a:ext>
                  </a:extLst>
                </a:gridCol>
                <a:gridCol w="937087">
                  <a:extLst>
                    <a:ext uri="{9D8B030D-6E8A-4147-A177-3AD203B41FA5}">
                      <a16:colId xmlns:a16="http://schemas.microsoft.com/office/drawing/2014/main" val="1202994790"/>
                    </a:ext>
                  </a:extLst>
                </a:gridCol>
                <a:gridCol w="949301">
                  <a:extLst>
                    <a:ext uri="{9D8B030D-6E8A-4147-A177-3AD203B41FA5}">
                      <a16:colId xmlns:a16="http://schemas.microsoft.com/office/drawing/2014/main" val="3407025705"/>
                    </a:ext>
                  </a:extLst>
                </a:gridCol>
                <a:gridCol w="753857">
                  <a:extLst>
                    <a:ext uri="{9D8B030D-6E8A-4147-A177-3AD203B41FA5}">
                      <a16:colId xmlns:a16="http://schemas.microsoft.com/office/drawing/2014/main" val="2792884758"/>
                    </a:ext>
                  </a:extLst>
                </a:gridCol>
                <a:gridCol w="1019102">
                  <a:extLst>
                    <a:ext uri="{9D8B030D-6E8A-4147-A177-3AD203B41FA5}">
                      <a16:colId xmlns:a16="http://schemas.microsoft.com/office/drawing/2014/main" val="1138549726"/>
                    </a:ext>
                  </a:extLst>
                </a:gridCol>
                <a:gridCol w="1081924">
                  <a:extLst>
                    <a:ext uri="{9D8B030D-6E8A-4147-A177-3AD203B41FA5}">
                      <a16:colId xmlns:a16="http://schemas.microsoft.com/office/drawing/2014/main" val="1077263468"/>
                    </a:ext>
                  </a:extLst>
                </a:gridCol>
                <a:gridCol w="1949209">
                  <a:extLst>
                    <a:ext uri="{9D8B030D-6E8A-4147-A177-3AD203B41FA5}">
                      <a16:colId xmlns:a16="http://schemas.microsoft.com/office/drawing/2014/main" val="1938247487"/>
                    </a:ext>
                  </a:extLst>
                </a:gridCol>
                <a:gridCol w="1115080">
                  <a:extLst>
                    <a:ext uri="{9D8B030D-6E8A-4147-A177-3AD203B41FA5}">
                      <a16:colId xmlns:a16="http://schemas.microsoft.com/office/drawing/2014/main" val="2623643945"/>
                    </a:ext>
                  </a:extLst>
                </a:gridCol>
              </a:tblGrid>
              <a:tr h="416417">
                <a:tc>
                  <a:txBody>
                    <a:bodyPr/>
                    <a:lstStyle/>
                    <a:p>
                      <a:r>
                        <a:rPr lang="de-DE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Early_Afternoon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False</a:t>
                      </a:r>
                      <a:endParaRPr lang="de-DE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70484"/>
                  </a:ext>
                </a:extLst>
              </a:tr>
              <a:tr h="416417">
                <a:tc>
                  <a:txBody>
                    <a:bodyPr/>
                    <a:lstStyle/>
                    <a:p>
                      <a:r>
                        <a:rPr lang="de-DE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Early_Afternoon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False</a:t>
                      </a:r>
                      <a:endParaRPr lang="de-DE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41513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35FAF0DB-957D-438D-A0CD-609A03C7946F}"/>
              </a:ext>
            </a:extLst>
          </p:cNvPr>
          <p:cNvSpPr txBox="1"/>
          <p:nvPr/>
        </p:nvSpPr>
        <p:spPr>
          <a:xfrm rot="5400000">
            <a:off x="4858030" y="3155301"/>
            <a:ext cx="43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…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27CE1D33-61E0-4DD1-8ECD-88889F158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69713"/>
              </p:ext>
            </p:extLst>
          </p:nvPr>
        </p:nvGraphicFramePr>
        <p:xfrm>
          <a:off x="614251" y="5644131"/>
          <a:ext cx="8920640" cy="832834"/>
        </p:xfrm>
        <a:graphic>
          <a:graphicData uri="http://schemas.openxmlformats.org/drawingml/2006/table">
            <a:tbl>
              <a:tblPr bandRow="1">
                <a:tableStyleId>{EB344D84-9AFB-497E-A393-DC336BA19D2E}</a:tableStyleId>
              </a:tblPr>
              <a:tblGrid>
                <a:gridCol w="1115080">
                  <a:extLst>
                    <a:ext uri="{9D8B030D-6E8A-4147-A177-3AD203B41FA5}">
                      <a16:colId xmlns:a16="http://schemas.microsoft.com/office/drawing/2014/main" val="937450387"/>
                    </a:ext>
                  </a:extLst>
                </a:gridCol>
                <a:gridCol w="937087">
                  <a:extLst>
                    <a:ext uri="{9D8B030D-6E8A-4147-A177-3AD203B41FA5}">
                      <a16:colId xmlns:a16="http://schemas.microsoft.com/office/drawing/2014/main" val="1202994790"/>
                    </a:ext>
                  </a:extLst>
                </a:gridCol>
                <a:gridCol w="949301">
                  <a:extLst>
                    <a:ext uri="{9D8B030D-6E8A-4147-A177-3AD203B41FA5}">
                      <a16:colId xmlns:a16="http://schemas.microsoft.com/office/drawing/2014/main" val="3407025705"/>
                    </a:ext>
                  </a:extLst>
                </a:gridCol>
                <a:gridCol w="753857">
                  <a:extLst>
                    <a:ext uri="{9D8B030D-6E8A-4147-A177-3AD203B41FA5}">
                      <a16:colId xmlns:a16="http://schemas.microsoft.com/office/drawing/2014/main" val="2792884758"/>
                    </a:ext>
                  </a:extLst>
                </a:gridCol>
                <a:gridCol w="1019102">
                  <a:extLst>
                    <a:ext uri="{9D8B030D-6E8A-4147-A177-3AD203B41FA5}">
                      <a16:colId xmlns:a16="http://schemas.microsoft.com/office/drawing/2014/main" val="1138549726"/>
                    </a:ext>
                  </a:extLst>
                </a:gridCol>
                <a:gridCol w="1081924">
                  <a:extLst>
                    <a:ext uri="{9D8B030D-6E8A-4147-A177-3AD203B41FA5}">
                      <a16:colId xmlns:a16="http://schemas.microsoft.com/office/drawing/2014/main" val="1077263468"/>
                    </a:ext>
                  </a:extLst>
                </a:gridCol>
                <a:gridCol w="1949209">
                  <a:extLst>
                    <a:ext uri="{9D8B030D-6E8A-4147-A177-3AD203B41FA5}">
                      <a16:colId xmlns:a16="http://schemas.microsoft.com/office/drawing/2014/main" val="1938247487"/>
                    </a:ext>
                  </a:extLst>
                </a:gridCol>
                <a:gridCol w="1115080">
                  <a:extLst>
                    <a:ext uri="{9D8B030D-6E8A-4147-A177-3AD203B41FA5}">
                      <a16:colId xmlns:a16="http://schemas.microsoft.com/office/drawing/2014/main" val="2623643945"/>
                    </a:ext>
                  </a:extLst>
                </a:gridCol>
              </a:tblGrid>
              <a:tr h="416417">
                <a:tc>
                  <a:txBody>
                    <a:bodyPr/>
                    <a:lstStyle/>
                    <a:p>
                      <a:r>
                        <a:rPr lang="de-DE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False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Evening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70484"/>
                  </a:ext>
                </a:extLst>
              </a:tr>
              <a:tr h="416417">
                <a:tc>
                  <a:txBody>
                    <a:bodyPr/>
                    <a:lstStyle/>
                    <a:p>
                      <a:r>
                        <a:rPr lang="de-DE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False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Evening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41513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BC5B2587-913F-4BC5-BE65-C030574769EC}"/>
              </a:ext>
            </a:extLst>
          </p:cNvPr>
          <p:cNvSpPr txBox="1"/>
          <p:nvPr/>
        </p:nvSpPr>
        <p:spPr>
          <a:xfrm rot="5400000">
            <a:off x="4858030" y="4795637"/>
            <a:ext cx="43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168302B-45CD-4DA3-B4C0-DDE985383ACA}"/>
              </a:ext>
            </a:extLst>
          </p:cNvPr>
          <p:cNvSpPr txBox="1"/>
          <p:nvPr/>
        </p:nvSpPr>
        <p:spPr>
          <a:xfrm>
            <a:off x="524835" y="6861953"/>
            <a:ext cx="2453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 = </a:t>
            </a:r>
            <a:r>
              <a:rPr lang="de-DE" sz="1400" dirty="0" err="1"/>
              <a:t>Connected</a:t>
            </a:r>
            <a:endParaRPr lang="de-DE" sz="1400" dirty="0"/>
          </a:p>
          <a:p>
            <a:r>
              <a:rPr lang="de-DE" sz="1400" dirty="0"/>
              <a:t>D = </a:t>
            </a:r>
            <a:r>
              <a:rPr lang="de-DE" sz="1400" dirty="0" err="1"/>
              <a:t>Disconnected</a:t>
            </a:r>
            <a:endParaRPr lang="de-DE" sz="1400" dirty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51A0D7A-5092-45C2-BDCD-E9C3860C62F2}"/>
              </a:ext>
            </a:extLst>
          </p:cNvPr>
          <p:cNvCxnSpPr>
            <a:cxnSpLocks/>
          </p:cNvCxnSpPr>
          <p:nvPr/>
        </p:nvCxnSpPr>
        <p:spPr>
          <a:xfrm flipV="1">
            <a:off x="1678353" y="534468"/>
            <a:ext cx="0" cy="60586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3">
            <a:extLst>
              <a:ext uri="{FF2B5EF4-FFF2-40B4-BE49-F238E27FC236}">
                <a16:creationId xmlns:a16="http://schemas.microsoft.com/office/drawing/2014/main" id="{0B57337F-E856-4612-ACD7-F6E60AE1F34C}"/>
              </a:ext>
            </a:extLst>
          </p:cNvPr>
          <p:cNvGrpSpPr>
            <a:grpSpLocks/>
          </p:cNvGrpSpPr>
          <p:nvPr/>
        </p:nvGrpSpPr>
        <p:grpSpPr bwMode="auto">
          <a:xfrm>
            <a:off x="479684" y="756839"/>
            <a:ext cx="1085363" cy="192924"/>
            <a:chOff x="6221638" y="2403583"/>
            <a:chExt cx="1501283" cy="267029"/>
          </a:xfrm>
        </p:grpSpPr>
        <p:sp>
          <p:nvSpPr>
            <p:cNvPr id="25" name="Oval 14">
              <a:extLst>
                <a:ext uri="{FF2B5EF4-FFF2-40B4-BE49-F238E27FC236}">
                  <a16:creationId xmlns:a16="http://schemas.microsoft.com/office/drawing/2014/main" id="{B24A92AF-87C8-44DC-86A5-C3533E484918}"/>
                </a:ext>
              </a:extLst>
            </p:cNvPr>
            <p:cNvSpPr/>
            <p:nvPr/>
          </p:nvSpPr>
          <p:spPr>
            <a:xfrm>
              <a:off x="7449713" y="2403583"/>
              <a:ext cx="273208" cy="267029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2F4F0BDC-E508-4CCF-AF60-A7071A41CE4F}"/>
                </a:ext>
              </a:extLst>
            </p:cNvPr>
            <p:cNvSpPr/>
            <p:nvPr/>
          </p:nvSpPr>
          <p:spPr>
            <a:xfrm>
              <a:off x="7142013" y="2403583"/>
              <a:ext cx="2741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27" name="Oval 16">
              <a:extLst>
                <a:ext uri="{FF2B5EF4-FFF2-40B4-BE49-F238E27FC236}">
                  <a16:creationId xmlns:a16="http://schemas.microsoft.com/office/drawing/2014/main" id="{16CCE108-6D6B-4101-8149-C0D9A86EC79E}"/>
                </a:ext>
              </a:extLst>
            </p:cNvPr>
            <p:cNvSpPr/>
            <p:nvPr/>
          </p:nvSpPr>
          <p:spPr>
            <a:xfrm>
              <a:off x="6835222" y="2403583"/>
              <a:ext cx="274116" cy="267029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20AA7C77-035B-4C3C-A74B-5685D6560A3B}"/>
                </a:ext>
              </a:extLst>
            </p:cNvPr>
            <p:cNvSpPr/>
            <p:nvPr/>
          </p:nvSpPr>
          <p:spPr>
            <a:xfrm>
              <a:off x="6528430" y="2403583"/>
              <a:ext cx="2741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29" name="Oval 18">
              <a:extLst>
                <a:ext uri="{FF2B5EF4-FFF2-40B4-BE49-F238E27FC236}">
                  <a16:creationId xmlns:a16="http://schemas.microsoft.com/office/drawing/2014/main" id="{F2F04C03-AC4C-4BD6-8F98-0C4BFEAD7ED8}"/>
                </a:ext>
              </a:extLst>
            </p:cNvPr>
            <p:cNvSpPr/>
            <p:nvPr/>
          </p:nvSpPr>
          <p:spPr>
            <a:xfrm>
              <a:off x="6221638" y="2403583"/>
              <a:ext cx="273208" cy="267029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54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>
                <a:solidFill>
                  <a:schemeClr val="accent3"/>
                </a:solidFill>
              </a:rPr>
              <a:t>Decision Tree</a:t>
            </a:r>
            <a:endParaRPr lang="en-US" sz="3600" b="1" dirty="0">
              <a:solidFill>
                <a:schemeClr val="accent3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90B1838-9642-484B-BEBF-343925B166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37" y="1452829"/>
            <a:ext cx="4862099" cy="58416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96A2EF6-E49A-4B68-B65E-7EE8AF3343EC}"/>
              </a:ext>
            </a:extLst>
          </p:cNvPr>
          <p:cNvCxnSpPr>
            <a:cxnSpLocks/>
          </p:cNvCxnSpPr>
          <p:nvPr/>
        </p:nvCxnSpPr>
        <p:spPr>
          <a:xfrm flipV="1">
            <a:off x="1678353" y="534468"/>
            <a:ext cx="0" cy="60586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3">
            <a:extLst>
              <a:ext uri="{FF2B5EF4-FFF2-40B4-BE49-F238E27FC236}">
                <a16:creationId xmlns:a16="http://schemas.microsoft.com/office/drawing/2014/main" id="{321E7873-23FC-4153-972D-56FBB3745C33}"/>
              </a:ext>
            </a:extLst>
          </p:cNvPr>
          <p:cNvGrpSpPr>
            <a:grpSpLocks/>
          </p:cNvGrpSpPr>
          <p:nvPr/>
        </p:nvGrpSpPr>
        <p:grpSpPr bwMode="auto">
          <a:xfrm>
            <a:off x="479684" y="756839"/>
            <a:ext cx="1085363" cy="192924"/>
            <a:chOff x="6221638" y="2403583"/>
            <a:chExt cx="1501283" cy="267029"/>
          </a:xfrm>
        </p:grpSpPr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D64B23C6-90B6-44D6-8EBE-D4CEF392E734}"/>
                </a:ext>
              </a:extLst>
            </p:cNvPr>
            <p:cNvSpPr/>
            <p:nvPr/>
          </p:nvSpPr>
          <p:spPr>
            <a:xfrm>
              <a:off x="7449713" y="2403583"/>
              <a:ext cx="273208" cy="267029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B7333905-E5E4-43B7-9ED9-A8B91D8AB64B}"/>
                </a:ext>
              </a:extLst>
            </p:cNvPr>
            <p:cNvSpPr/>
            <p:nvPr/>
          </p:nvSpPr>
          <p:spPr>
            <a:xfrm>
              <a:off x="7142013" y="2403583"/>
              <a:ext cx="2741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EA09FD9E-12EF-4A2A-A658-E188B222751E}"/>
                </a:ext>
              </a:extLst>
            </p:cNvPr>
            <p:cNvSpPr/>
            <p:nvPr/>
          </p:nvSpPr>
          <p:spPr>
            <a:xfrm>
              <a:off x="6835222" y="2403583"/>
              <a:ext cx="274116" cy="267029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97FD47C9-A3E7-4D37-B2FD-1CDB2D5F6117}"/>
                </a:ext>
              </a:extLst>
            </p:cNvPr>
            <p:cNvSpPr/>
            <p:nvPr/>
          </p:nvSpPr>
          <p:spPr>
            <a:xfrm>
              <a:off x="6528430" y="2403583"/>
              <a:ext cx="2741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13" name="Oval 18">
              <a:extLst>
                <a:ext uri="{FF2B5EF4-FFF2-40B4-BE49-F238E27FC236}">
                  <a16:creationId xmlns:a16="http://schemas.microsoft.com/office/drawing/2014/main" id="{A69A9BF2-9CA0-4A5B-9C2D-BF9C11125045}"/>
                </a:ext>
              </a:extLst>
            </p:cNvPr>
            <p:cNvSpPr/>
            <p:nvPr/>
          </p:nvSpPr>
          <p:spPr>
            <a:xfrm>
              <a:off x="6221638" y="2403583"/>
              <a:ext cx="273208" cy="267029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90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D867-5C58-4FDB-99DE-C75E1ADE1406}"/>
              </a:ext>
            </a:extLst>
          </p:cNvPr>
          <p:cNvSpPr txBox="1">
            <a:spLocks/>
          </p:cNvSpPr>
          <p:nvPr/>
        </p:nvSpPr>
        <p:spPr>
          <a:xfrm>
            <a:off x="567617" y="4464915"/>
            <a:ext cx="7081111" cy="1215292"/>
          </a:xfrm>
          <a:prstGeom prst="rect">
            <a:avLst/>
          </a:prstGeom>
        </p:spPr>
        <p:txBody>
          <a:bodyPr lIns="100798" tIns="50399" rIns="100798" bIns="50399" anchor="ctr">
            <a:normAutofit fontScale="92500"/>
          </a:bodyPr>
          <a:lstStyle>
            <a:lvl1pPr algn="ctr" defTabSz="1219261" rtl="0" eaLnBrk="1" latinLnBrk="0" hangingPunct="1">
              <a:spcBef>
                <a:spcPct val="0"/>
              </a:spcBef>
              <a:buNone/>
              <a:defRPr sz="7500" kern="1200">
                <a:solidFill>
                  <a:schemeClr val="bg2"/>
                </a:solidFill>
                <a:latin typeface="Raleway ExtraBold"/>
                <a:ea typeface="+mj-ea"/>
                <a:cs typeface="Raleway ExtraBold"/>
              </a:defRPr>
            </a:lvl1pPr>
          </a:lstStyle>
          <a:p>
            <a:pPr algn="l">
              <a:defRPr/>
            </a:pPr>
            <a:r>
              <a:rPr lang="en-US" sz="5953" dirty="0">
                <a:solidFill>
                  <a:schemeClr val="accent3"/>
                </a:solidFill>
              </a:rPr>
              <a:t>Thanks for coming!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F0909-A4D0-459A-A0C5-FE4B5A0D766F}"/>
              </a:ext>
            </a:extLst>
          </p:cNvPr>
          <p:cNvSpPr txBox="1">
            <a:spLocks/>
          </p:cNvSpPr>
          <p:nvPr/>
        </p:nvSpPr>
        <p:spPr bwMode="auto">
          <a:xfrm>
            <a:off x="567617" y="5455129"/>
            <a:ext cx="7081111" cy="4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8" tIns="50399" rIns="100798" bIns="50399"/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400" b="1" dirty="0">
                <a:solidFill>
                  <a:schemeClr val="tx2">
                    <a:lumMod val="90000"/>
                  </a:schemeClr>
                </a:solidFill>
                <a:latin typeface="Raleway ExtraLight" charset="0"/>
                <a:cs typeface="Raleway ExtraLight" charset="0"/>
              </a:rPr>
              <a:t>I hope you guys enjoyed it!</a:t>
            </a: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AF138911-10A2-401A-A469-2ED8CEC692BE}"/>
              </a:ext>
            </a:extLst>
          </p:cNvPr>
          <p:cNvGrpSpPr>
            <a:grpSpLocks/>
          </p:cNvGrpSpPr>
          <p:nvPr/>
        </p:nvGrpSpPr>
        <p:grpSpPr bwMode="auto">
          <a:xfrm>
            <a:off x="675892" y="6060760"/>
            <a:ext cx="1085363" cy="192924"/>
            <a:chOff x="6221638" y="2403583"/>
            <a:chExt cx="1501283" cy="267029"/>
          </a:xfrm>
        </p:grpSpPr>
        <p:sp>
          <p:nvSpPr>
            <p:cNvPr id="5" name="Oval 14">
              <a:extLst>
                <a:ext uri="{FF2B5EF4-FFF2-40B4-BE49-F238E27FC236}">
                  <a16:creationId xmlns:a16="http://schemas.microsoft.com/office/drawing/2014/main" id="{B989E0B7-E0D2-4B7A-BE72-5B22F2AE213E}"/>
                </a:ext>
              </a:extLst>
            </p:cNvPr>
            <p:cNvSpPr/>
            <p:nvPr/>
          </p:nvSpPr>
          <p:spPr>
            <a:xfrm>
              <a:off x="7449713" y="2403583"/>
              <a:ext cx="273208" cy="267029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6" name="Oval 15">
              <a:extLst>
                <a:ext uri="{FF2B5EF4-FFF2-40B4-BE49-F238E27FC236}">
                  <a16:creationId xmlns:a16="http://schemas.microsoft.com/office/drawing/2014/main" id="{7B2FA843-D9BD-472F-A46D-A50194603169}"/>
                </a:ext>
              </a:extLst>
            </p:cNvPr>
            <p:cNvSpPr/>
            <p:nvPr/>
          </p:nvSpPr>
          <p:spPr>
            <a:xfrm>
              <a:off x="7142013" y="2403583"/>
              <a:ext cx="2741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7" name="Oval 16">
              <a:extLst>
                <a:ext uri="{FF2B5EF4-FFF2-40B4-BE49-F238E27FC236}">
                  <a16:creationId xmlns:a16="http://schemas.microsoft.com/office/drawing/2014/main" id="{AFB7E17C-6461-4B5D-A833-97FC17034886}"/>
                </a:ext>
              </a:extLst>
            </p:cNvPr>
            <p:cNvSpPr/>
            <p:nvPr/>
          </p:nvSpPr>
          <p:spPr>
            <a:xfrm>
              <a:off x="6835222" y="2403583"/>
              <a:ext cx="274116" cy="267029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8" name="Oval 17">
              <a:extLst>
                <a:ext uri="{FF2B5EF4-FFF2-40B4-BE49-F238E27FC236}">
                  <a16:creationId xmlns:a16="http://schemas.microsoft.com/office/drawing/2014/main" id="{E676D304-3473-4ABF-B93B-84AE94990EEC}"/>
                </a:ext>
              </a:extLst>
            </p:cNvPr>
            <p:cNvSpPr/>
            <p:nvPr/>
          </p:nvSpPr>
          <p:spPr>
            <a:xfrm>
              <a:off x="6528430" y="2403583"/>
              <a:ext cx="2741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/>
            </a:p>
          </p:txBody>
        </p:sp>
        <p:sp>
          <p:nvSpPr>
            <p:cNvPr id="9" name="Oval 18">
              <a:extLst>
                <a:ext uri="{FF2B5EF4-FFF2-40B4-BE49-F238E27FC236}">
                  <a16:creationId xmlns:a16="http://schemas.microsoft.com/office/drawing/2014/main" id="{195205DB-8098-437A-B2D4-5C3196162BCC}"/>
                </a:ext>
              </a:extLst>
            </p:cNvPr>
            <p:cNvSpPr/>
            <p:nvPr/>
          </p:nvSpPr>
          <p:spPr>
            <a:xfrm>
              <a:off x="6221638" y="2403583"/>
              <a:ext cx="273208" cy="267029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04042">
                <a:defRPr/>
              </a:pPr>
              <a:endParaRPr lang="en-US" sz="744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  <p:sp>
        <p:nvSpPr>
          <p:cNvPr id="10" name="Rectangle 20">
            <a:extLst>
              <a:ext uri="{FF2B5EF4-FFF2-40B4-BE49-F238E27FC236}">
                <a16:creationId xmlns:a16="http://schemas.microsoft.com/office/drawing/2014/main" id="{4EDF5DA0-F7F8-4003-AA03-0C5D066AA5DC}"/>
              </a:ext>
            </a:extLst>
          </p:cNvPr>
          <p:cNvSpPr/>
          <p:nvPr/>
        </p:nvSpPr>
        <p:spPr>
          <a:xfrm>
            <a:off x="0" y="945030"/>
            <a:ext cx="10080625" cy="3401768"/>
          </a:xfrm>
          <a:prstGeom prst="rect">
            <a:avLst/>
          </a:prstGeom>
          <a:solidFill>
            <a:schemeClr val="tx1">
              <a:lumMod val="95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04042">
              <a:defRPr/>
            </a:pPr>
            <a:endParaRPr lang="en-US" sz="744"/>
          </a:p>
        </p:txBody>
      </p:sp>
    </p:spTree>
    <p:extLst>
      <p:ext uri="{BB962C8B-B14F-4D97-AF65-F5344CB8AC3E}">
        <p14:creationId xmlns:p14="http://schemas.microsoft.com/office/powerpoint/2010/main" val="161990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0</TotalTime>
  <Words>111</Words>
  <Application>Microsoft Office PowerPoint</Application>
  <PresentationFormat>Benutzerdefiniert</PresentationFormat>
  <Paragraphs>77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Calibri</vt:lpstr>
      <vt:lpstr>Century Gothic</vt:lpstr>
      <vt:lpstr>Raleway ExtraBold</vt:lpstr>
      <vt:lpstr>Raleway ExtraLight</vt:lpstr>
      <vt:lpstr>Raleway Light</vt:lpstr>
      <vt:lpstr>Times New Roman</vt:lpstr>
      <vt:lpstr>Wingdings 3</vt:lpstr>
      <vt:lpstr>Ion</vt:lpstr>
      <vt:lpstr>PowerPoint-Präsentation</vt:lpstr>
      <vt:lpstr>Architecture</vt:lpstr>
      <vt:lpstr>Approach</vt:lpstr>
      <vt:lpstr>Data Table</vt:lpstr>
      <vt:lpstr>Decision Tree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Linke</dc:creator>
  <cp:lastModifiedBy>Alexander Linke</cp:lastModifiedBy>
  <cp:revision>17</cp:revision>
  <dcterms:modified xsi:type="dcterms:W3CDTF">2017-07-17T07:41:30Z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2017-07-14T12:40:35Z</dcterms:created>
  <dc:creator/>
  <dc:description/>
  <dc:language>en-US</dc:language>
  <cp:lastModifiedBy/>
  <dcterms:modified xsi:type="dcterms:W3CDTF">2017-07-14T12:45:14Z</dcterms:modified>
  <cp:revision>1</cp:revision>
  <dc:subject/>
  <dc:title/>
</cp:coreProperties>
</file>