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C9E8F-AAD3-4229-BD32-ABCACB12A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394493-7D78-4374-9D83-9C1C952BE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1056A-8065-4DC4-B7FE-9E9466D2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47622-E7B5-4F0A-82B0-9A441F2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BEEE8-2A63-4D6C-B400-D050BF18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9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B5A-59E0-4015-AE6E-0FC9B3D2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D98FA4-6A52-4AB8-8767-E9D56CE75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40630-6BA2-434C-B156-05D95378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58D48-6313-4E58-AA8D-9C2F9CA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7C143-9FA2-4324-B0F8-3830F595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7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D2FF84-7A42-478F-8068-1892B05E7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1D1398-4AB8-4BF6-B08C-D9E927ECD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65A06-DCED-4741-A967-C2E02F40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FB163-AFD9-4EE7-9F60-CA3D4C87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17358-3F29-4D84-B21F-4474C8C8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3D338-DE35-446F-B017-4720F8DF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7F46F-9F3B-437E-B861-704CAC29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E0921-2F57-4925-859F-A316C2B3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B0288-6409-47A7-8413-3B175D23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6D90D-D697-4C5E-899D-3136656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37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27BE-42EF-4263-A65B-3F015248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3A377-35D5-40E2-B70A-30F90DA4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BD726-F768-41CC-91FE-B4965DE7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DB6F54-8411-4603-B4D1-71A4AD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A2C2B-399F-4231-8E9F-A064AD08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4FAAA-7DAF-4129-BB34-24A3A880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4B6FA-8636-4E80-A3A5-66887E8B6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57B836-296F-44F4-A81F-28FF757D2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A4702A-3CC8-478C-9D24-9CDC82AB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B54DB2-FD29-484E-8C37-278D26C3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A7E724-F56B-4849-99A2-CC125A67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5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1CC1B-7D72-461E-A246-1EC1C848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469D6-E343-4E65-89BA-1F40DA8A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6BA1C2-986E-4619-A51A-6EF762CEA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333CCD-325B-4568-B796-2B4BE38AB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5FCDE9-F97C-4AA1-AF9B-DFD579D8F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B0A2E-336F-47BE-A78C-9F3992BD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7E99B3-4902-4A28-B498-C02BDF9D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9BFA92-00D8-429A-B504-62A75D18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5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29F4B-0AC5-4E12-B791-F9C1E1F5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4937DF-0855-4A4E-A495-E7ADD4CD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5D2887-CA33-41B9-9D65-3D007CCD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BAE420-D1C9-41B2-8661-1CFF6831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D2C0F2-7445-46F4-A29A-ED789934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60E3CB-A26C-459A-97B2-7400D7E4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EB7A7D-3994-4030-AC73-75BAA410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7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4017D-4232-4B84-B792-89DD6F7B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30F30-074A-4F0D-9A3E-EF7D504F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FFA03-B4F9-4514-823B-0FCAA249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12DC5-CB67-4B5E-A577-CEE57733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643A52-BCE7-4267-A82C-6CB05552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3C7667-34C9-4EC0-9431-77A7861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8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C4D03-4AB0-4694-9457-54A2601B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AD34BE-635C-4D40-BA1F-F8051C4DE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3CF3CD-D0AE-4BE6-8395-A0B96D45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42CCB6-AD2E-485A-839A-73300B72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3F617-899E-4CFE-8D7C-9B6BDC64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BB40AF-92B6-4D9D-938C-4EED76B7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18E7A5-75C0-488D-9958-BAD5FDB7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3BBB-0FF3-4C15-86E4-8A856EE3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867DDA-6F5E-4848-974A-7835EAA1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809B-51FD-4E3B-B78A-23356CD15F2A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D06EDA-07EF-473C-A524-D05DD52AF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32796-8B28-4513-998D-D3F5FDB00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3300-7930-408F-95B2-E5B194711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012699-536F-467D-9791-64AD18E40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02" b="-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57120F-CC65-409A-AC54-08646E7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769619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400" b="1" dirty="0"/>
              <a:t>Aufgabenangemessenheit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FDD6D-B730-47F0-AEAB-1B314B1D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2771775"/>
            <a:ext cx="3377184" cy="3446146"/>
          </a:xfrm>
          <a:noFill/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000" dirty="0"/>
              <a:t>Zu viele Informationen</a:t>
            </a:r>
          </a:p>
          <a:p>
            <a:pPr marL="342900" indent="-342900" algn="l">
              <a:buFontTx/>
              <a:buChar char="-"/>
            </a:pPr>
            <a:r>
              <a:rPr lang="de-DE" sz="2000" dirty="0"/>
              <a:t>Start-Button viel zu klein</a:t>
            </a:r>
          </a:p>
          <a:p>
            <a:pPr marL="342900" indent="-342900" algn="l">
              <a:buFontTx/>
              <a:buChar char="-"/>
            </a:pPr>
            <a:r>
              <a:rPr lang="de-DE" sz="2000" dirty="0"/>
              <a:t>Schlecht platziert</a:t>
            </a:r>
          </a:p>
          <a:p>
            <a:pPr marL="342900" indent="-342900" algn="l">
              <a:buFontTx/>
              <a:buChar char="-"/>
            </a:pPr>
            <a:r>
              <a:rPr lang="de-DE" sz="2000" dirty="0"/>
              <a:t>Schlechter Kontrast</a:t>
            </a:r>
          </a:p>
          <a:p>
            <a:pPr marL="342900" indent="-342900" algn="l">
              <a:buFontTx/>
              <a:buChar char="-"/>
            </a:pPr>
            <a:endParaRPr lang="de-DE" sz="2000" dirty="0"/>
          </a:p>
          <a:p>
            <a:pPr algn="l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901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7120F-CC65-409A-AC54-08646E7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175" y="640081"/>
            <a:ext cx="3674743" cy="769619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400" b="1" dirty="0"/>
              <a:t>Selbstbeschreibungsfähigkeit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FDD6D-B730-47F0-AEAB-1B314B1D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954" y="2281237"/>
            <a:ext cx="3377184" cy="3446146"/>
          </a:xfrm>
          <a:noFill/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000" dirty="0"/>
              <a:t>Gleiche numerische Skala</a:t>
            </a:r>
          </a:p>
          <a:p>
            <a:pPr marL="342900" indent="-342900" algn="l">
              <a:buFontTx/>
              <a:buChar char="-"/>
            </a:pPr>
            <a:r>
              <a:rPr lang="de-DE" sz="2000" dirty="0"/>
              <a:t>Erklärende Beschriftung zu klein</a:t>
            </a:r>
          </a:p>
          <a:p>
            <a:pPr marL="342900" indent="-342900" algn="l">
              <a:buFontTx/>
              <a:buChar char="-"/>
            </a:pPr>
            <a:endParaRPr lang="de-DE" sz="2000" dirty="0"/>
          </a:p>
          <a:p>
            <a:pPr algn="l"/>
            <a:endParaRPr lang="de-DE" sz="2000" dirty="0"/>
          </a:p>
        </p:txBody>
      </p:sp>
      <p:pic>
        <p:nvPicPr>
          <p:cNvPr id="9" name="Grafik 8" descr="Ein Bild, das Gerät, Anzeige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47A484B-9B01-4BB8-B6A5-B1A08A0F9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7569151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7120F-CC65-409A-AC54-08646E7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175" y="640081"/>
            <a:ext cx="3674743" cy="769619"/>
          </a:xfrm>
          <a:noFill/>
        </p:spPr>
        <p:txBody>
          <a:bodyPr>
            <a:normAutofit/>
          </a:bodyPr>
          <a:lstStyle/>
          <a:p>
            <a:r>
              <a:rPr lang="de-DE" sz="2400" b="1" dirty="0"/>
              <a:t>Steuerbarkeit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FDD6D-B730-47F0-AEAB-1B314B1D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954" y="2281237"/>
            <a:ext cx="3377184" cy="3446146"/>
          </a:xfrm>
          <a:noFill/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000" dirty="0"/>
              <a:t>Dialoge können übersprungen werden falls der User dies wünscht</a:t>
            </a:r>
          </a:p>
          <a:p>
            <a:pPr marL="342900" indent="-342900" algn="l">
              <a:buFontTx/>
              <a:buChar char="-"/>
            </a:pPr>
            <a:r>
              <a:rPr lang="de-DE" sz="2000" dirty="0"/>
              <a:t>Möglichkeit diese trotzdem noch einmal zu wiederholen sollte allerdings gegeben sein</a:t>
            </a:r>
          </a:p>
          <a:p>
            <a:pPr marL="342900" indent="-342900" algn="l">
              <a:buFontTx/>
              <a:buChar char="-"/>
            </a:pPr>
            <a:endParaRPr lang="de-DE" sz="2000" dirty="0"/>
          </a:p>
          <a:p>
            <a:pPr algn="l"/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2871E8-09E2-4AB7-BBDE-26494A98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172"/>
            <a:ext cx="7715250" cy="43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2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7120F-CC65-409A-AC54-08646E7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175" y="640081"/>
            <a:ext cx="3674743" cy="769619"/>
          </a:xfrm>
          <a:noFill/>
        </p:spPr>
        <p:txBody>
          <a:bodyPr>
            <a:normAutofit/>
          </a:bodyPr>
          <a:lstStyle/>
          <a:p>
            <a:r>
              <a:rPr lang="de-DE" sz="2400" b="1" dirty="0"/>
              <a:t>Erwartungskonformität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FDD6D-B730-47F0-AEAB-1B314B1D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954" y="2281237"/>
            <a:ext cx="3377184" cy="3446146"/>
          </a:xfrm>
          <a:noFill/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000" dirty="0"/>
              <a:t>Es wird davon ausgegangen, dass an einer solchen Türe nur auf einer Seite Griffe angebracht sind</a:t>
            </a:r>
          </a:p>
          <a:p>
            <a:pPr marL="342900" indent="-342900" algn="l">
              <a:buFontTx/>
              <a:buChar char="-"/>
            </a:pPr>
            <a:r>
              <a:rPr lang="de-DE" sz="2000" dirty="0"/>
              <a:t>Greift man zunächst an der falschen Seite führt dies zu Verwirrung</a:t>
            </a:r>
          </a:p>
          <a:p>
            <a:pPr marL="342900" indent="-342900" algn="l">
              <a:buFontTx/>
              <a:buChar char="-"/>
            </a:pPr>
            <a:endParaRPr lang="de-DE" sz="2000" dirty="0"/>
          </a:p>
          <a:p>
            <a:pPr algn="l"/>
            <a:endParaRPr lang="de-DE" sz="2000" dirty="0"/>
          </a:p>
        </p:txBody>
      </p:sp>
      <p:pic>
        <p:nvPicPr>
          <p:cNvPr id="6" name="Grafik 5" descr="Ein Bild, das drinnen, Schrank, Kühlschrank, Wand enthält.&#10;&#10;Mit sehr hoher Zuverlässigkeit generierte Beschreibung">
            <a:extLst>
              <a:ext uri="{FF2B5EF4-FFF2-40B4-BE49-F238E27FC236}">
                <a16:creationId xmlns:a16="http://schemas.microsoft.com/office/drawing/2014/main" id="{41586CAE-91C5-432B-9463-B75ABA30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16" y="0"/>
            <a:ext cx="1854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7120F-CC65-409A-AC54-08646E7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175" y="640081"/>
            <a:ext cx="3674743" cy="769619"/>
          </a:xfrm>
          <a:noFill/>
        </p:spPr>
        <p:txBody>
          <a:bodyPr>
            <a:normAutofit/>
          </a:bodyPr>
          <a:lstStyle/>
          <a:p>
            <a:r>
              <a:rPr lang="de-DE" sz="2400" b="1" dirty="0"/>
              <a:t>Fehlertoleranz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FDD6D-B730-47F0-AEAB-1B314B1D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954" y="2281237"/>
            <a:ext cx="3377184" cy="3446146"/>
          </a:xfrm>
          <a:noFill/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000" dirty="0"/>
              <a:t>Hinweis auf Fehler</a:t>
            </a:r>
          </a:p>
          <a:p>
            <a:pPr marL="342900" indent="-342900" algn="l">
              <a:buFontTx/>
              <a:buChar char="-"/>
            </a:pPr>
            <a:r>
              <a:rPr lang="de-DE" sz="2000" dirty="0"/>
              <a:t>Möglichkeit diesen sofort zu korrigieren ohne Aufwand zu betreiben (suchen etc.)</a:t>
            </a:r>
          </a:p>
          <a:p>
            <a:pPr algn="l"/>
            <a:endParaRPr lang="de-DE" sz="2000" dirty="0"/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DD71743-E10C-4DBB-AFC4-25D2850A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619125"/>
            <a:ext cx="4514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3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7120F-CC65-409A-AC54-08646E7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175" y="640081"/>
            <a:ext cx="3674743" cy="769619"/>
          </a:xfrm>
          <a:noFill/>
        </p:spPr>
        <p:txBody>
          <a:bodyPr>
            <a:normAutofit/>
          </a:bodyPr>
          <a:lstStyle/>
          <a:p>
            <a:r>
              <a:rPr lang="de-DE" sz="2400" b="1" dirty="0"/>
              <a:t>Individualisierbarkeit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FDD6D-B730-47F0-AEAB-1B314B1D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954" y="2281237"/>
            <a:ext cx="3377184" cy="3446146"/>
          </a:xfrm>
          <a:noFill/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000" dirty="0"/>
              <a:t>Auswahl vordefinierter Einstellungen für unterschiedliche Arbeitsbereiche</a:t>
            </a:r>
          </a:p>
          <a:p>
            <a:pPr marL="342900" indent="-342900" algn="l">
              <a:buFontTx/>
              <a:buChar char="-"/>
            </a:pPr>
            <a:endParaRPr lang="de-DE" sz="2000" dirty="0"/>
          </a:p>
        </p:txBody>
      </p:sp>
      <p:pic>
        <p:nvPicPr>
          <p:cNvPr id="6" name="Grafik 5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41150746-ECA7-45F8-B201-E4EA311D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84616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7120F-CC65-409A-AC54-08646E7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175" y="640081"/>
            <a:ext cx="3674743" cy="769619"/>
          </a:xfrm>
          <a:noFill/>
        </p:spPr>
        <p:txBody>
          <a:bodyPr>
            <a:normAutofit/>
          </a:bodyPr>
          <a:lstStyle/>
          <a:p>
            <a:r>
              <a:rPr lang="de-DE" sz="2400" b="1" dirty="0"/>
              <a:t>Lernförderlichkeit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FDD6D-B730-47F0-AEAB-1B314B1D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954" y="2281237"/>
            <a:ext cx="3377184" cy="3446146"/>
          </a:xfrm>
          <a:noFill/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000"/>
              <a:t>Makros für </a:t>
            </a:r>
            <a:r>
              <a:rPr lang="de-DE" sz="2000" dirty="0"/>
              <a:t>Aktionen die häufig ausgeführt werden</a:t>
            </a:r>
          </a:p>
          <a:p>
            <a:pPr marL="342900" indent="-342900" algn="l">
              <a:buFontTx/>
              <a:buChar char="-"/>
            </a:pPr>
            <a:endParaRPr lang="de-DE" sz="2000" dirty="0"/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31AE3C8-AD22-4C83-A2F0-C947F992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0"/>
            <a:ext cx="4867275" cy="67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Aufgabenangemessenheit</vt:lpstr>
      <vt:lpstr>Selbstbeschreibungsfähigkeit</vt:lpstr>
      <vt:lpstr>Steuerbarkeit</vt:lpstr>
      <vt:lpstr>Erwartungskonformität</vt:lpstr>
      <vt:lpstr>Fehlertoleranz</vt:lpstr>
      <vt:lpstr>Individualisierbarkeit</vt:lpstr>
      <vt:lpstr>Lernförderlichkeit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Aufgabenangemessenheit</dc:title>
  <dc:creator>Maximilian Kucher</dc:creator>
  <cp:lastModifiedBy>Maximilian Kucher</cp:lastModifiedBy>
  <cp:revision>8</cp:revision>
  <dcterms:created xsi:type="dcterms:W3CDTF">2017-11-01T11:18:55Z</dcterms:created>
  <dcterms:modified xsi:type="dcterms:W3CDTF">2017-11-01T14:14:48Z</dcterms:modified>
</cp:coreProperties>
</file>