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28B10-01B1-489D-B962-DD80D2263B82}" type="datetimeFigureOut">
              <a:rPr lang="en-IE" smtClean="0"/>
              <a:pPr/>
              <a:t>02/12/2013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55FEB-D5E4-4A1E-87F4-37E283567B6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20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</a:t>
            </a:fld>
            <a:endParaRPr lang="en-I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10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12</a:t>
            </a:fld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14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55FEB-D5E4-4A1E-87F4-37E283567B6E}" type="slidenum">
              <a:rPr lang="en-IE" smtClean="0"/>
              <a:pPr/>
              <a:t>9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&lt;Project Title&gt;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&lt;Your Name&gt;</a:t>
            </a:r>
          </a:p>
          <a:p>
            <a:r>
              <a:rPr lang="en-IE" b="1" dirty="0" smtClean="0"/>
              <a:t>Supervisor:</a:t>
            </a:r>
            <a:r>
              <a:rPr lang="en-IE" dirty="0" smtClean="0"/>
              <a:t> &lt;Supervisor Name – spell correctly&gt;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2971800"/>
            <a:ext cx="82296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 smtClean="0"/>
              <a:t>Optional:</a:t>
            </a:r>
          </a:p>
          <a:p>
            <a:pPr algn="ctr"/>
            <a:r>
              <a:rPr lang="en-IE" sz="3200" dirty="0" smtClean="0"/>
              <a:t>ERD</a:t>
            </a:r>
            <a:endParaRPr lang="en-IE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Explain what data will be stored, and how the database will be designed to efficiently store the data, in a minute&gt;</a:t>
            </a:r>
          </a:p>
          <a:p>
            <a:endParaRPr lang="en-IE" i="1" dirty="0" smtClean="0"/>
          </a:p>
          <a:p>
            <a:r>
              <a:rPr lang="en-IE" i="1" dirty="0" smtClean="0"/>
              <a:t>&lt;Skip this slide if it doesn’t apply to your project&gt;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 End</a:t>
            </a:r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 What do you identify as the biggest issues/risk?" spend a minute discussing this&gt;</a:t>
            </a:r>
          </a:p>
          <a:p>
            <a:endParaRPr lang="en-IE" i="1" dirty="0" smtClean="0"/>
          </a:p>
          <a:p>
            <a:r>
              <a:rPr lang="en-IE" i="1" dirty="0" smtClean="0"/>
              <a:t>&lt;are the risks about software, data, people, or other technical issues, etc. ?&gt;</a:t>
            </a:r>
          </a:p>
          <a:p>
            <a:endParaRPr lang="en-IE" i="1" dirty="0" smtClean="0"/>
          </a:p>
          <a:p>
            <a:r>
              <a:rPr lang="en-IE" i="1" dirty="0" smtClean="0"/>
              <a:t>&lt;State what prototyping </a:t>
            </a:r>
            <a:r>
              <a:rPr lang="en-IE" i="1" dirty="0" smtClean="0"/>
              <a:t>and/or </a:t>
            </a:r>
            <a:r>
              <a:rPr lang="en-IE" i="1" dirty="0" smtClean="0"/>
              <a:t>proof of concept work you have done</a:t>
            </a:r>
            <a:r>
              <a:rPr lang="en-IE" dirty="0" smtClean="0"/>
              <a:t>&gt;</a:t>
            </a:r>
            <a:endParaRPr lang="en-IE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Risk Management and Mitigation</a:t>
            </a:r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Suggest how you will know whether or not your development was a success&gt;</a:t>
            </a:r>
          </a:p>
          <a:p>
            <a:endParaRPr lang="en-IE" i="1" dirty="0" smtClean="0"/>
          </a:p>
          <a:p>
            <a:r>
              <a:rPr lang="en-IE" i="1" dirty="0" smtClean="0"/>
              <a:t>&lt;Testing is part of this, but is there anything else?&gt;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Evaluation Criteria</a:t>
            </a:r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What are you going to do next week on your project?&gt;</a:t>
            </a:r>
          </a:p>
          <a:p>
            <a:endParaRPr lang="en-IE" i="1" dirty="0" smtClean="0"/>
          </a:p>
          <a:p>
            <a:r>
              <a:rPr lang="en-IE" i="1" dirty="0" smtClean="0"/>
              <a:t>&lt;What are you going to do over Christmas?&gt;</a:t>
            </a:r>
          </a:p>
          <a:p>
            <a:endParaRPr lang="en-IE" i="1" dirty="0" smtClean="0"/>
          </a:p>
          <a:p>
            <a:r>
              <a:rPr lang="en-IE" i="1" dirty="0" smtClean="0"/>
              <a:t>What are you doing after your exams, late January to late February?&gt;</a:t>
            </a:r>
          </a:p>
          <a:p>
            <a:endParaRPr lang="en-IE" i="1" dirty="0" smtClean="0"/>
          </a:p>
          <a:p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Future Work</a:t>
            </a:r>
            <a:endParaRPr lang="en-I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E" sz="6000" b="1" dirty="0" smtClean="0"/>
          </a:p>
          <a:p>
            <a:pPr algn="ctr">
              <a:buNone/>
            </a:pPr>
            <a:r>
              <a:rPr lang="en-IE" sz="6000" b="1" dirty="0" smtClean="0">
                <a:solidFill>
                  <a:srgbClr val="FF0000"/>
                </a:solidFill>
              </a:rPr>
              <a:t>???</a:t>
            </a:r>
          </a:p>
          <a:p>
            <a:pPr algn="ctr">
              <a:buNone/>
            </a:pPr>
            <a:r>
              <a:rPr lang="en-IE" sz="6000" b="1" dirty="0" smtClean="0"/>
              <a:t>Questions</a:t>
            </a:r>
          </a:p>
          <a:p>
            <a:pPr algn="ctr">
              <a:buNone/>
            </a:pPr>
            <a:r>
              <a:rPr lang="en-IE" sz="6000" b="1" dirty="0" smtClean="0">
                <a:solidFill>
                  <a:srgbClr val="FF0000"/>
                </a:solidFill>
              </a:rPr>
              <a:t>???</a:t>
            </a:r>
            <a:endParaRPr lang="en-IE" sz="60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 you!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say in one sentence what your project is about, practice until you can do this in about 30 seconds</a:t>
            </a:r>
            <a:r>
              <a:rPr lang="en-IE" dirty="0" smtClean="0"/>
              <a:t>&gt;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Project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In this slide mention sources that have helped you including: similar existing software, previous projects, and research papers, practice to do in one minute.</a:t>
            </a:r>
            <a:r>
              <a:rPr lang="en-IE" dirty="0" smtClean="0"/>
              <a:t>&gt;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Background</a:t>
            </a: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6705600" y="3505200"/>
            <a:ext cx="1981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Optional:</a:t>
            </a:r>
            <a:endParaRPr lang="en-IE" dirty="0" smtClean="0"/>
          </a:p>
          <a:p>
            <a:pPr algn="ctr"/>
            <a:r>
              <a:rPr lang="en-IE" dirty="0" smtClean="0"/>
              <a:t>Include  Diagrams or </a:t>
            </a:r>
            <a:r>
              <a:rPr lang="en-IE" dirty="0" smtClean="0"/>
              <a:t>Screen grabs </a:t>
            </a:r>
            <a:r>
              <a:rPr lang="en-IE" dirty="0" smtClean="0"/>
              <a:t>of existing work.  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3886200" y="3581400"/>
            <a:ext cx="1981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Optional:</a:t>
            </a:r>
            <a:endParaRPr lang="en-IE" dirty="0" smtClean="0"/>
          </a:p>
          <a:p>
            <a:pPr algn="ctr"/>
            <a:r>
              <a:rPr lang="en-IE" dirty="0" smtClean="0"/>
              <a:t>Include  Diagrams or </a:t>
            </a:r>
            <a:r>
              <a:rPr lang="en-IE" dirty="0" smtClean="0"/>
              <a:t>Screen grabs </a:t>
            </a:r>
            <a:r>
              <a:rPr lang="en-IE" dirty="0" smtClean="0"/>
              <a:t>of existing work.  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143000" y="3581400"/>
            <a:ext cx="1981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Optional:</a:t>
            </a:r>
          </a:p>
          <a:p>
            <a:pPr algn="ctr"/>
            <a:r>
              <a:rPr lang="en-IE" dirty="0" smtClean="0"/>
              <a:t>Include  Diagrams or </a:t>
            </a:r>
            <a:r>
              <a:rPr lang="en-IE" dirty="0" smtClean="0"/>
              <a:t>Screen grabs </a:t>
            </a:r>
            <a:r>
              <a:rPr lang="en-IE" dirty="0" smtClean="0"/>
              <a:t>of existing work.  </a:t>
            </a:r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If there is an external organisation that you are working with mention them on a slide&gt;</a:t>
            </a:r>
          </a:p>
          <a:p>
            <a:r>
              <a:rPr lang="en-IE" i="1" dirty="0" smtClean="0"/>
              <a:t>&lt;Say where they are based and a little about them,  should take 30 seconds&gt;</a:t>
            </a:r>
          </a:p>
          <a:p>
            <a:endParaRPr lang="en-IE" i="1" dirty="0" smtClean="0"/>
          </a:p>
          <a:p>
            <a:endParaRPr lang="en-IE" i="1" dirty="0" smtClean="0"/>
          </a:p>
          <a:p>
            <a:r>
              <a:rPr lang="en-IE" i="1" dirty="0" smtClean="0"/>
              <a:t>&lt;If no external organisation, skip this slide&gt;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External Organisation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6934200" y="2286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Logo of Organisation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Just say what your methodology is, don’t linger on this slide, the justification for your methodology should appear in your interim report, not in the presentation&gt;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Methodology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828800" y="3429000"/>
            <a:ext cx="5943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 smtClean="0"/>
              <a:t>Diagram of </a:t>
            </a:r>
          </a:p>
          <a:p>
            <a:pPr algn="ctr"/>
            <a:r>
              <a:rPr lang="en-IE" sz="3200" dirty="0" smtClean="0"/>
              <a:t>Methodology</a:t>
            </a:r>
            <a:endParaRPr lang="en-IE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&lt;</a:t>
            </a:r>
            <a:r>
              <a:rPr lang="en-IE" i="1" dirty="0" smtClean="0"/>
              <a:t>Spend a minute discussing the technology</a:t>
            </a:r>
            <a:r>
              <a:rPr lang="en-IE" dirty="0" smtClean="0"/>
              <a:t>&gt;</a:t>
            </a:r>
          </a:p>
          <a:p>
            <a:endParaRPr lang="en-IE" b="1" dirty="0" smtClean="0"/>
          </a:p>
          <a:p>
            <a:r>
              <a:rPr lang="en-IE" b="1" dirty="0" smtClean="0"/>
              <a:t>Operating System(s):</a:t>
            </a:r>
            <a:r>
              <a:rPr lang="en-IE" dirty="0" smtClean="0"/>
              <a:t>&lt;Operating System(s) –decided or potential&gt;</a:t>
            </a:r>
          </a:p>
          <a:p>
            <a:endParaRPr lang="en-IE" dirty="0" smtClean="0"/>
          </a:p>
          <a:p>
            <a:r>
              <a:rPr lang="en-IE" b="1" dirty="0" smtClean="0"/>
              <a:t>Programming Language(s):</a:t>
            </a:r>
            <a:r>
              <a:rPr lang="en-IE" dirty="0" smtClean="0"/>
              <a:t> &lt;Programming Language(s) –decided or potential&gt;</a:t>
            </a:r>
          </a:p>
          <a:p>
            <a:endParaRPr lang="en-IE" dirty="0" smtClean="0"/>
          </a:p>
          <a:p>
            <a:r>
              <a:rPr lang="en-IE" b="1" dirty="0" smtClean="0"/>
              <a:t>Scripting Languages(s):</a:t>
            </a:r>
            <a:r>
              <a:rPr lang="en-IE" dirty="0" smtClean="0"/>
              <a:t> &lt;Scripting Languages(s) –decided or potential&gt;</a:t>
            </a:r>
          </a:p>
          <a:p>
            <a:endParaRPr lang="en-IE" dirty="0" smtClean="0"/>
          </a:p>
          <a:p>
            <a:r>
              <a:rPr lang="en-IE" b="1" dirty="0" smtClean="0"/>
              <a:t>Database(s):</a:t>
            </a:r>
            <a:r>
              <a:rPr lang="en-IE" dirty="0" smtClean="0"/>
              <a:t> &lt;Databases(s) –decided or potential&gt;</a:t>
            </a:r>
          </a:p>
          <a:p>
            <a:endParaRPr lang="en-IE" dirty="0" smtClean="0"/>
          </a:p>
          <a:p>
            <a:r>
              <a:rPr lang="en-IE" dirty="0" smtClean="0"/>
              <a:t>&lt;Tools, simulators, systems, etc.&gt;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Technologies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Explain your technical architecture, is it stand-alone, client-server, 3-tier, n-tier, etc.&gt;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Technical Architecture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1828800" y="3429000"/>
            <a:ext cx="5943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 smtClean="0"/>
              <a:t>Diagram of </a:t>
            </a:r>
          </a:p>
          <a:p>
            <a:pPr algn="ctr"/>
            <a:r>
              <a:rPr lang="en-IE" sz="3200" dirty="0" smtClean="0"/>
              <a:t>Technical Architecture</a:t>
            </a:r>
            <a:endParaRPr lang="en-IE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Explain what the user will do to run the system, tell us the story (scenario) between logging in and logging out, in a minute&gt;</a:t>
            </a:r>
          </a:p>
          <a:p>
            <a:endParaRPr lang="en-IE" i="1" dirty="0" smtClean="0"/>
          </a:p>
          <a:p>
            <a:r>
              <a:rPr lang="en-IE" i="1" dirty="0" smtClean="0"/>
              <a:t>&lt;Skip this slide if it doesn’t apply to your project&gt;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Front End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7010400" y="3886200"/>
            <a:ext cx="1981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Optional:</a:t>
            </a:r>
          </a:p>
          <a:p>
            <a:pPr algn="ctr"/>
            <a:r>
              <a:rPr lang="en-IE" dirty="0" smtClean="0"/>
              <a:t>Use case or prototype screens</a:t>
            </a:r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4800600" y="3886200"/>
            <a:ext cx="1981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Optional:</a:t>
            </a:r>
          </a:p>
          <a:p>
            <a:pPr algn="ctr"/>
            <a:r>
              <a:rPr lang="en-IE" dirty="0" smtClean="0"/>
              <a:t>Use case or prototype screens</a:t>
            </a:r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2590800" y="3886200"/>
            <a:ext cx="19812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 smtClean="0"/>
              <a:t>Optional:</a:t>
            </a:r>
          </a:p>
          <a:p>
            <a:pPr algn="ctr"/>
            <a:r>
              <a:rPr lang="en-IE" dirty="0" smtClean="0"/>
              <a:t>Use case or prototype screens</a:t>
            </a:r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&lt;</a:t>
            </a:r>
            <a:r>
              <a:rPr lang="en-IE" i="1" dirty="0" smtClean="0"/>
              <a:t>Explain the ODBC, JDBC, DDLs, etc. You need to hook up the front and back end&gt;</a:t>
            </a:r>
          </a:p>
          <a:p>
            <a:endParaRPr lang="en-IE" i="1" dirty="0" smtClean="0"/>
          </a:p>
          <a:p>
            <a:r>
              <a:rPr lang="en-IE" i="1" dirty="0" smtClean="0"/>
              <a:t>&lt;Skip this slide if it doesn’t apply to your project&gt;</a:t>
            </a:r>
            <a:endParaRPr lang="en-I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Middle Tier</a:t>
            </a:r>
            <a:endParaRPr lang="en-I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</TotalTime>
  <Words>560</Words>
  <Application>Microsoft Office PowerPoint</Application>
  <PresentationFormat>On-screen Show (4:3)</PresentationFormat>
  <Paragraphs>95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&lt;Project Title&gt;</vt:lpstr>
      <vt:lpstr>Project</vt:lpstr>
      <vt:lpstr>Background</vt:lpstr>
      <vt:lpstr>External Organisation</vt:lpstr>
      <vt:lpstr>Methodology</vt:lpstr>
      <vt:lpstr>Technologies</vt:lpstr>
      <vt:lpstr>Technical Architecture</vt:lpstr>
      <vt:lpstr>Front End</vt:lpstr>
      <vt:lpstr>Middle Tier</vt:lpstr>
      <vt:lpstr>Back End</vt:lpstr>
      <vt:lpstr>Risk Management and Mitigation</vt:lpstr>
      <vt:lpstr>Evaluation Criteria</vt:lpstr>
      <vt:lpstr>Future Work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/>
  <cp:lastModifiedBy>Susan Mckeever</cp:lastModifiedBy>
  <cp:revision>16</cp:revision>
  <dcterms:created xsi:type="dcterms:W3CDTF">2006-08-16T00:00:00Z</dcterms:created>
  <dcterms:modified xsi:type="dcterms:W3CDTF">2013-12-02T12:37:11Z</dcterms:modified>
</cp:coreProperties>
</file>