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13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53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6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95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087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20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641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9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672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49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3F63E-F784-4424-9517-8BFCAF49F9F0}" type="datetimeFigureOut">
              <a:rPr lang="en-IE" smtClean="0"/>
              <a:t>21/11/2015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A4D1-DF17-4372-883C-671F37C4670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714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080" y="675312"/>
            <a:ext cx="7834489" cy="462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2142080" y="2989535"/>
            <a:ext cx="7834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47279" y="677333"/>
            <a:ext cx="15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Training phase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2600293" y="3028035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Testing phase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2141039" y="1140399"/>
            <a:ext cx="100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Touch and Movement events</a:t>
            </a:r>
            <a:endParaRPr lang="en-IE" sz="1200" dirty="0"/>
          </a:p>
        </p:txBody>
      </p:sp>
      <p:sp>
        <p:nvSpPr>
          <p:cNvPr id="10" name="Rectangle 9"/>
          <p:cNvSpPr/>
          <p:nvPr/>
        </p:nvSpPr>
        <p:spPr>
          <a:xfrm>
            <a:off x="3206044" y="1639332"/>
            <a:ext cx="1106311" cy="498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3305849" y="1669913"/>
            <a:ext cx="10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Feature Extraction</a:t>
            </a:r>
            <a:endParaRPr lang="en-IE" sz="1200" dirty="0"/>
          </a:p>
        </p:txBody>
      </p:sp>
      <p:sp>
        <p:nvSpPr>
          <p:cNvPr id="13" name="Rectangle 12"/>
          <p:cNvSpPr/>
          <p:nvPr/>
        </p:nvSpPr>
        <p:spPr>
          <a:xfrm>
            <a:off x="5627768" y="1415764"/>
            <a:ext cx="1158907" cy="904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727313" y="1549485"/>
            <a:ext cx="100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Build training data for SVM</a:t>
            </a:r>
            <a:endParaRPr lang="en-IE" sz="1200" dirty="0"/>
          </a:p>
        </p:txBody>
      </p:sp>
      <p:sp>
        <p:nvSpPr>
          <p:cNvPr id="15" name="Rectangle 14"/>
          <p:cNvSpPr/>
          <p:nvPr/>
        </p:nvSpPr>
        <p:spPr>
          <a:xfrm>
            <a:off x="2807480" y="3947658"/>
            <a:ext cx="1106311" cy="498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2912671" y="3984136"/>
            <a:ext cx="10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Feature Extraction</a:t>
            </a:r>
            <a:endParaRPr lang="en-IE" sz="1200" dirty="0"/>
          </a:p>
        </p:txBody>
      </p:sp>
      <p:sp>
        <p:nvSpPr>
          <p:cNvPr id="17" name="Rectangle 16"/>
          <p:cNvSpPr/>
          <p:nvPr/>
        </p:nvSpPr>
        <p:spPr>
          <a:xfrm>
            <a:off x="4542119" y="3947658"/>
            <a:ext cx="1106311" cy="498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/>
          <p:cNvSpPr txBox="1"/>
          <p:nvPr/>
        </p:nvSpPr>
        <p:spPr>
          <a:xfrm>
            <a:off x="4647310" y="3984136"/>
            <a:ext cx="10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Feature Prediction</a:t>
            </a:r>
            <a:endParaRPr lang="en-IE" sz="1200" dirty="0"/>
          </a:p>
        </p:txBody>
      </p:sp>
      <p:sp>
        <p:nvSpPr>
          <p:cNvPr id="19" name="Rectangle 18"/>
          <p:cNvSpPr/>
          <p:nvPr/>
        </p:nvSpPr>
        <p:spPr>
          <a:xfrm>
            <a:off x="6440706" y="3956630"/>
            <a:ext cx="1106311" cy="498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6470086" y="4062402"/>
            <a:ext cx="100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Trust Model</a:t>
            </a:r>
            <a:endParaRPr lang="en-IE" sz="1200" dirty="0"/>
          </a:p>
        </p:txBody>
      </p:sp>
      <p:sp>
        <p:nvSpPr>
          <p:cNvPr id="21" name="Rectangle 20"/>
          <p:cNvSpPr/>
          <p:nvPr/>
        </p:nvSpPr>
        <p:spPr>
          <a:xfrm>
            <a:off x="8070154" y="3987634"/>
            <a:ext cx="1106311" cy="498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/>
          <p:cNvSpPr txBox="1"/>
          <p:nvPr/>
        </p:nvSpPr>
        <p:spPr>
          <a:xfrm>
            <a:off x="8205239" y="4066941"/>
            <a:ext cx="100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Decision</a:t>
            </a:r>
            <a:endParaRPr lang="en-IE" sz="1200" dirty="0"/>
          </a:p>
        </p:txBody>
      </p:sp>
      <p:sp>
        <p:nvSpPr>
          <p:cNvPr id="23" name="Rectangle 22"/>
          <p:cNvSpPr/>
          <p:nvPr/>
        </p:nvSpPr>
        <p:spPr>
          <a:xfrm>
            <a:off x="1386982" y="4038982"/>
            <a:ext cx="664504" cy="313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1427249" y="4065818"/>
            <a:ext cx="546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Login</a:t>
            </a:r>
            <a:endParaRPr lang="en-IE" sz="120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8049492" y="1253888"/>
            <a:ext cx="1106311" cy="125759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7" name="Straight Arrow Connector 26"/>
          <p:cNvCxnSpPr>
            <a:stCxn id="46" idx="3"/>
            <a:endCxn id="10" idx="1"/>
          </p:cNvCxnSpPr>
          <p:nvPr/>
        </p:nvCxnSpPr>
        <p:spPr>
          <a:xfrm>
            <a:off x="2041234" y="1887507"/>
            <a:ext cx="1164810" cy="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1"/>
          </p:cNvCxnSpPr>
          <p:nvPr/>
        </p:nvCxnSpPr>
        <p:spPr>
          <a:xfrm flipV="1">
            <a:off x="4306969" y="1868099"/>
            <a:ext cx="1320799" cy="1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25" idx="2"/>
          </p:cNvCxnSpPr>
          <p:nvPr/>
        </p:nvCxnSpPr>
        <p:spPr>
          <a:xfrm>
            <a:off x="6786675" y="1868099"/>
            <a:ext cx="1262817" cy="1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6103612" y="1397669"/>
            <a:ext cx="1442072" cy="3714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89321" y="1823177"/>
            <a:ext cx="91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Store SVM Model </a:t>
            </a:r>
            <a:endParaRPr lang="en-IE" sz="1200" dirty="0"/>
          </a:p>
        </p:txBody>
      </p:sp>
      <p:cxnSp>
        <p:nvCxnSpPr>
          <p:cNvPr id="44" name="Straight Arrow Connector 43"/>
          <p:cNvCxnSpPr>
            <a:stCxn id="23" idx="3"/>
            <a:endCxn id="15" idx="1"/>
          </p:cNvCxnSpPr>
          <p:nvPr/>
        </p:nvCxnSpPr>
        <p:spPr>
          <a:xfrm>
            <a:off x="2051486" y="4195721"/>
            <a:ext cx="755994" cy="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7" idx="1"/>
          </p:cNvCxnSpPr>
          <p:nvPr/>
        </p:nvCxnSpPr>
        <p:spPr>
          <a:xfrm>
            <a:off x="3907249" y="4189320"/>
            <a:ext cx="634870" cy="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1"/>
          </p:cNvCxnSpPr>
          <p:nvPr/>
        </p:nvCxnSpPr>
        <p:spPr>
          <a:xfrm>
            <a:off x="5625982" y="4186558"/>
            <a:ext cx="814724" cy="1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1" idx="1"/>
          </p:cNvCxnSpPr>
          <p:nvPr/>
        </p:nvCxnSpPr>
        <p:spPr>
          <a:xfrm>
            <a:off x="7547017" y="4230807"/>
            <a:ext cx="523137" cy="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70353" y="3522472"/>
            <a:ext cx="100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Touch and Movement events</a:t>
            </a:r>
            <a:endParaRPr lang="en-IE" sz="12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174679" y="4057316"/>
            <a:ext cx="936975" cy="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174679" y="4459396"/>
            <a:ext cx="612788" cy="2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24" idx="2"/>
          </p:cNvCxnSpPr>
          <p:nvPr/>
        </p:nvCxnSpPr>
        <p:spPr>
          <a:xfrm rot="10800000" flipV="1">
            <a:off x="1700364" y="4052555"/>
            <a:ext cx="8411290" cy="290261"/>
          </a:xfrm>
          <a:prstGeom prst="bentConnector4">
            <a:avLst>
              <a:gd name="adj1" fmla="val -2892"/>
              <a:gd name="adj2" fmla="val 626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37282" y="4188661"/>
            <a:ext cx="3880" cy="70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429483" y="4896692"/>
            <a:ext cx="7353634" cy="2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9783117" y="4473917"/>
            <a:ext cx="11800" cy="44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057371" y="5031041"/>
            <a:ext cx="1001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Continue</a:t>
            </a:r>
            <a:endParaRPr lang="en-IE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532783" y="5436794"/>
            <a:ext cx="1001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Lock Out</a:t>
            </a:r>
            <a:endParaRPr lang="en-IE" sz="1200" dirty="0"/>
          </a:p>
        </p:txBody>
      </p:sp>
      <p:sp>
        <p:nvSpPr>
          <p:cNvPr id="98" name="Rectangle 97"/>
          <p:cNvSpPr/>
          <p:nvPr/>
        </p:nvSpPr>
        <p:spPr>
          <a:xfrm>
            <a:off x="4407053" y="3595182"/>
            <a:ext cx="3273425" cy="10577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" name="TextBox 98"/>
          <p:cNvSpPr txBox="1"/>
          <p:nvPr/>
        </p:nvSpPr>
        <p:spPr>
          <a:xfrm>
            <a:off x="5712042" y="3968203"/>
            <a:ext cx="54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Score</a:t>
            </a:r>
            <a:endParaRPr lang="en-IE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95332" y="3640763"/>
            <a:ext cx="128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Trust calculation</a:t>
            </a:r>
            <a:endParaRPr lang="en-IE" sz="1200" dirty="0"/>
          </a:p>
        </p:txBody>
      </p:sp>
      <p:sp>
        <p:nvSpPr>
          <p:cNvPr id="45" name="Rectangle 44"/>
          <p:cNvSpPr/>
          <p:nvPr/>
        </p:nvSpPr>
        <p:spPr>
          <a:xfrm>
            <a:off x="1386982" y="1717350"/>
            <a:ext cx="664504" cy="313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TextBox 45"/>
          <p:cNvSpPr txBox="1"/>
          <p:nvPr/>
        </p:nvSpPr>
        <p:spPr>
          <a:xfrm>
            <a:off x="1427249" y="1744186"/>
            <a:ext cx="613985" cy="28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Sign In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63911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Mihoc</dc:creator>
  <cp:lastModifiedBy>Maximilian Mihoc</cp:lastModifiedBy>
  <cp:revision>6</cp:revision>
  <dcterms:created xsi:type="dcterms:W3CDTF">2015-11-19T23:31:00Z</dcterms:created>
  <dcterms:modified xsi:type="dcterms:W3CDTF">2015-11-21T08:24:22Z</dcterms:modified>
</cp:coreProperties>
</file>