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8" r:id="rId2"/>
  </p:sldIdLst>
  <p:sldSz cx="42049700" cy="29806900"/>
  <p:notesSz cx="6858000" cy="9144000"/>
  <p:defaultTextStyle>
    <a:defPPr>
      <a:defRPr lang="fi-FI"/>
    </a:defPPr>
    <a:lvl1pPr marL="0" algn="l" defTabSz="3449117" rtl="0" eaLnBrk="1" latinLnBrk="0" hangingPunct="1">
      <a:defRPr sz="6790" kern="1200">
        <a:solidFill>
          <a:schemeClr val="tx1"/>
        </a:solidFill>
        <a:latin typeface="+mn-lt"/>
        <a:ea typeface="+mn-ea"/>
        <a:cs typeface="+mn-cs"/>
      </a:defRPr>
    </a:lvl1pPr>
    <a:lvl2pPr marL="1724558" algn="l" defTabSz="3449117" rtl="0" eaLnBrk="1" latinLnBrk="0" hangingPunct="1">
      <a:defRPr sz="6790" kern="1200">
        <a:solidFill>
          <a:schemeClr val="tx1"/>
        </a:solidFill>
        <a:latin typeface="+mn-lt"/>
        <a:ea typeface="+mn-ea"/>
        <a:cs typeface="+mn-cs"/>
      </a:defRPr>
    </a:lvl2pPr>
    <a:lvl3pPr marL="3449117" algn="l" defTabSz="3449117" rtl="0" eaLnBrk="1" latinLnBrk="0" hangingPunct="1">
      <a:defRPr sz="6790" kern="1200">
        <a:solidFill>
          <a:schemeClr val="tx1"/>
        </a:solidFill>
        <a:latin typeface="+mn-lt"/>
        <a:ea typeface="+mn-ea"/>
        <a:cs typeface="+mn-cs"/>
      </a:defRPr>
    </a:lvl3pPr>
    <a:lvl4pPr marL="5173675" algn="l" defTabSz="3449117" rtl="0" eaLnBrk="1" latinLnBrk="0" hangingPunct="1">
      <a:defRPr sz="6790" kern="1200">
        <a:solidFill>
          <a:schemeClr val="tx1"/>
        </a:solidFill>
        <a:latin typeface="+mn-lt"/>
        <a:ea typeface="+mn-ea"/>
        <a:cs typeface="+mn-cs"/>
      </a:defRPr>
    </a:lvl4pPr>
    <a:lvl5pPr marL="6898234" algn="l" defTabSz="3449117" rtl="0" eaLnBrk="1" latinLnBrk="0" hangingPunct="1">
      <a:defRPr sz="6790" kern="1200">
        <a:solidFill>
          <a:schemeClr val="tx1"/>
        </a:solidFill>
        <a:latin typeface="+mn-lt"/>
        <a:ea typeface="+mn-ea"/>
        <a:cs typeface="+mn-cs"/>
      </a:defRPr>
    </a:lvl5pPr>
    <a:lvl6pPr marL="8622792" algn="l" defTabSz="3449117" rtl="0" eaLnBrk="1" latinLnBrk="0" hangingPunct="1">
      <a:defRPr sz="6790" kern="1200">
        <a:solidFill>
          <a:schemeClr val="tx1"/>
        </a:solidFill>
        <a:latin typeface="+mn-lt"/>
        <a:ea typeface="+mn-ea"/>
        <a:cs typeface="+mn-cs"/>
      </a:defRPr>
    </a:lvl6pPr>
    <a:lvl7pPr marL="10347350" algn="l" defTabSz="3449117" rtl="0" eaLnBrk="1" latinLnBrk="0" hangingPunct="1">
      <a:defRPr sz="6790" kern="1200">
        <a:solidFill>
          <a:schemeClr val="tx1"/>
        </a:solidFill>
        <a:latin typeface="+mn-lt"/>
        <a:ea typeface="+mn-ea"/>
        <a:cs typeface="+mn-cs"/>
      </a:defRPr>
    </a:lvl7pPr>
    <a:lvl8pPr marL="12071909" algn="l" defTabSz="3449117" rtl="0" eaLnBrk="1" latinLnBrk="0" hangingPunct="1">
      <a:defRPr sz="6790" kern="1200">
        <a:solidFill>
          <a:schemeClr val="tx1"/>
        </a:solidFill>
        <a:latin typeface="+mn-lt"/>
        <a:ea typeface="+mn-ea"/>
        <a:cs typeface="+mn-cs"/>
      </a:defRPr>
    </a:lvl8pPr>
    <a:lvl9pPr marL="13796467" algn="l" defTabSz="3449117" rtl="0" eaLnBrk="1" latinLnBrk="0" hangingPunct="1">
      <a:defRPr sz="67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66C30-A586-4B4E-8B24-D32857A808F8}" v="175" dt="2018-05-02T14:05:15.655"/>
    <p1510:client id="{8D39033E-328D-490D-9A29-649C18D4E15A}" v="8" dt="2018-05-02T14:15:33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1a75b50bcd26414e502dd0bb2380554fc8aaeccd8026b428efd6ac9b04e40aa0::" providerId="AD" clId="Web-{2B066C30-A586-4B4E-8B24-D32857A808F8}"/>
    <pc:docChg chg="addSld delSld modSld">
      <pc:chgData name="Guest User" userId="S::urn:spo:anon#1a75b50bcd26414e502dd0bb2380554fc8aaeccd8026b428efd6ac9b04e40aa0::" providerId="AD" clId="Web-{2B066C30-A586-4B4E-8B24-D32857A808F8}" dt="2018-05-02T14:11:02.452" v="521"/>
      <pc:docMkLst>
        <pc:docMk/>
      </pc:docMkLst>
      <pc:sldChg chg="modSp del mod modClrScheme chgLayout">
        <pc:chgData name="Guest User" userId="S::urn:spo:anon#1a75b50bcd26414e502dd0bb2380554fc8aaeccd8026b428efd6ac9b04e40aa0::" providerId="AD" clId="Web-{2B066C30-A586-4B4E-8B24-D32857A808F8}" dt="2018-05-02T14:06:43.550" v="425"/>
        <pc:sldMkLst>
          <pc:docMk/>
          <pc:sldMk cId="624586237" sldId="257"/>
        </pc:sldMkLst>
        <pc:spChg chg="mod ord">
          <ac:chgData name="Guest User" userId="S::urn:spo:anon#1a75b50bcd26414e502dd0bb2380554fc8aaeccd8026b428efd6ac9b04e40aa0::" providerId="AD" clId="Web-{2B066C30-A586-4B4E-8B24-D32857A808F8}" dt="2018-05-02T14:02:42.883" v="346"/>
          <ac:spMkLst>
            <pc:docMk/>
            <pc:sldMk cId="624586237" sldId="257"/>
            <ac:spMk id="3" creationId="{06309187-67FF-DE46-9926-28960682D451}"/>
          </ac:spMkLst>
        </pc:spChg>
        <pc:spChg chg="mod ord">
          <ac:chgData name="Guest User" userId="S::urn:spo:anon#1a75b50bcd26414e502dd0bb2380554fc8aaeccd8026b428efd6ac9b04e40aa0::" providerId="AD" clId="Web-{2B066C30-A586-4B4E-8B24-D32857A808F8}" dt="2018-05-02T14:05:15.655" v="400"/>
          <ac:spMkLst>
            <pc:docMk/>
            <pc:sldMk cId="624586237" sldId="257"/>
            <ac:spMk id="4" creationId="{A0AE9D38-5B57-3541-8783-A05E23360416}"/>
          </ac:spMkLst>
        </pc:spChg>
        <pc:spChg chg="mod ord">
          <ac:chgData name="Guest User" userId="S::urn:spo:anon#1a75b50bcd26414e502dd0bb2380554fc8aaeccd8026b428efd6ac9b04e40aa0::" providerId="AD" clId="Web-{2B066C30-A586-4B4E-8B24-D32857A808F8}" dt="2018-05-02T14:02:42.883" v="346"/>
          <ac:spMkLst>
            <pc:docMk/>
            <pc:sldMk cId="624586237" sldId="257"/>
            <ac:spMk id="5" creationId="{4F75BBB7-9E51-C743-B0C6-2C7AE7DEE086}"/>
          </ac:spMkLst>
        </pc:spChg>
        <pc:spChg chg="mod ord">
          <ac:chgData name="Guest User" userId="S::urn:spo:anon#1a75b50bcd26414e502dd0bb2380554fc8aaeccd8026b428efd6ac9b04e40aa0::" providerId="AD" clId="Web-{2B066C30-A586-4B4E-8B24-D32857A808F8}" dt="2018-05-02T14:04:57.373" v="394"/>
          <ac:spMkLst>
            <pc:docMk/>
            <pc:sldMk cId="624586237" sldId="257"/>
            <ac:spMk id="6" creationId="{E06C76C2-500B-6F49-8A41-04EBA0282E81}"/>
          </ac:spMkLst>
        </pc:spChg>
        <pc:spChg chg="mod ord">
          <ac:chgData name="Guest User" userId="S::urn:spo:anon#1a75b50bcd26414e502dd0bb2380554fc8aaeccd8026b428efd6ac9b04e40aa0::" providerId="AD" clId="Web-{2B066C30-A586-4B4E-8B24-D32857A808F8}" dt="2018-05-02T14:02:54.102" v="347"/>
          <ac:spMkLst>
            <pc:docMk/>
            <pc:sldMk cId="624586237" sldId="257"/>
            <ac:spMk id="7" creationId="{640AAA05-20C0-EF4D-9523-B84FE526C041}"/>
          </ac:spMkLst>
        </pc:spChg>
        <pc:spChg chg="mod ord">
          <ac:chgData name="Guest User" userId="S::urn:spo:anon#1a75b50bcd26414e502dd0bb2380554fc8aaeccd8026b428efd6ac9b04e40aa0::" providerId="AD" clId="Web-{2B066C30-A586-4B4E-8B24-D32857A808F8}" dt="2018-05-02T14:02:58.930" v="348"/>
          <ac:spMkLst>
            <pc:docMk/>
            <pc:sldMk cId="624586237" sldId="257"/>
            <ac:spMk id="8" creationId="{87FF014B-8068-0A46-AD40-14E3A07D3BE1}"/>
          </ac:spMkLst>
        </pc:spChg>
        <pc:spChg chg="mod">
          <ac:chgData name="Guest User" userId="S::urn:spo:anon#1a75b50bcd26414e502dd0bb2380554fc8aaeccd8026b428efd6ac9b04e40aa0::" providerId="AD" clId="Web-{2B066C30-A586-4B4E-8B24-D32857A808F8}" dt="2018-05-02T14:05:41.375" v="405"/>
          <ac:spMkLst>
            <pc:docMk/>
            <pc:sldMk cId="624586237" sldId="257"/>
            <ac:spMk id="9" creationId="{F0AE847A-D0D1-1A47-9A98-523C399B41E3}"/>
          </ac:spMkLst>
        </pc:spChg>
        <pc:spChg chg="mod">
          <ac:chgData name="Guest User" userId="S::urn:spo:anon#1a75b50bcd26414e502dd0bb2380554fc8aaeccd8026b428efd6ac9b04e40aa0::" providerId="AD" clId="Web-{2B066C30-A586-4B4E-8B24-D32857A808F8}" dt="2018-05-02T14:05:20.187" v="402"/>
          <ac:spMkLst>
            <pc:docMk/>
            <pc:sldMk cId="624586237" sldId="257"/>
            <ac:spMk id="23" creationId="{6B5A3738-F2F5-C54A-A405-D2BAE35ACB93}"/>
          </ac:spMkLst>
        </pc:spChg>
        <pc:spChg chg="mod">
          <ac:chgData name="Guest User" userId="S::urn:spo:anon#1a75b50bcd26414e502dd0bb2380554fc8aaeccd8026b428efd6ac9b04e40aa0::" providerId="AD" clId="Web-{2B066C30-A586-4B4E-8B24-D32857A808F8}" dt="2018-05-02T14:05:20.202" v="403"/>
          <ac:spMkLst>
            <pc:docMk/>
            <pc:sldMk cId="624586237" sldId="257"/>
            <ac:spMk id="24" creationId="{E14B1FA8-D69B-9B4F-BA97-51BFFE132EAD}"/>
          </ac:spMkLst>
        </pc:spChg>
        <pc:picChg chg="mod">
          <ac:chgData name="Guest User" userId="S::urn:spo:anon#1a75b50bcd26414e502dd0bb2380554fc8aaeccd8026b428efd6ac9b04e40aa0::" providerId="AD" clId="Web-{2B066C30-A586-4B4E-8B24-D32857A808F8}" dt="2018-05-02T14:03:02.821" v="349"/>
          <ac:picMkLst>
            <pc:docMk/>
            <pc:sldMk cId="624586237" sldId="257"/>
            <ac:picMk id="19" creationId="{73F39B3C-6CD6-6E4B-97BE-24ADD3C62BC4}"/>
          </ac:picMkLst>
        </pc:picChg>
        <pc:picChg chg="mod">
          <ac:chgData name="Guest User" userId="S::urn:spo:anon#1a75b50bcd26414e502dd0bb2380554fc8aaeccd8026b428efd6ac9b04e40aa0::" providerId="AD" clId="Web-{2B066C30-A586-4B4E-8B24-D32857A808F8}" dt="2018-05-02T13:58:32.012" v="158"/>
          <ac:picMkLst>
            <pc:docMk/>
            <pc:sldMk cId="624586237" sldId="257"/>
            <ac:picMk id="30" creationId="{6D2ECCA3-35FA-0844-A304-7D5A23FAABA7}"/>
          </ac:picMkLst>
        </pc:picChg>
        <pc:picChg chg="mod">
          <ac:chgData name="Guest User" userId="S::urn:spo:anon#1a75b50bcd26414e502dd0bb2380554fc8aaeccd8026b428efd6ac9b04e40aa0::" providerId="AD" clId="Web-{2B066C30-A586-4B4E-8B24-D32857A808F8}" dt="2018-05-02T14:03:28.822" v="355"/>
          <ac:picMkLst>
            <pc:docMk/>
            <pc:sldMk cId="624586237" sldId="257"/>
            <ac:picMk id="32" creationId="{0BB2299D-EBCD-DE47-918C-274CD604E1CD}"/>
          </ac:picMkLst>
        </pc:picChg>
        <pc:picChg chg="mod">
          <ac:chgData name="Guest User" userId="S::urn:spo:anon#1a75b50bcd26414e502dd0bb2380554fc8aaeccd8026b428efd6ac9b04e40aa0::" providerId="AD" clId="Web-{2B066C30-A586-4B4E-8B24-D32857A808F8}" dt="2018-05-02T14:03:47.073" v="360"/>
          <ac:picMkLst>
            <pc:docMk/>
            <pc:sldMk cId="624586237" sldId="257"/>
            <ac:picMk id="34" creationId="{88097565-BEAD-EB4E-BB7E-3968692F9DB6}"/>
          </ac:picMkLst>
        </pc:picChg>
        <pc:picChg chg="mod">
          <ac:chgData name="Guest User" userId="S::urn:spo:anon#1a75b50bcd26414e502dd0bb2380554fc8aaeccd8026b428efd6ac9b04e40aa0::" providerId="AD" clId="Web-{2B066C30-A586-4B4E-8B24-D32857A808F8}" dt="2018-05-02T14:03:36.104" v="357"/>
          <ac:picMkLst>
            <pc:docMk/>
            <pc:sldMk cId="624586237" sldId="257"/>
            <ac:picMk id="36" creationId="{086284D2-70CE-4C4B-902F-F8B4C208DF98}"/>
          </ac:picMkLst>
        </pc:picChg>
        <pc:picChg chg="mod">
          <ac:chgData name="Guest User" userId="S::urn:spo:anon#1a75b50bcd26414e502dd0bb2380554fc8aaeccd8026b428efd6ac9b04e40aa0::" providerId="AD" clId="Web-{2B066C30-A586-4B4E-8B24-D32857A808F8}" dt="2018-05-02T14:03:24.634" v="354"/>
          <ac:picMkLst>
            <pc:docMk/>
            <pc:sldMk cId="624586237" sldId="257"/>
            <ac:picMk id="38" creationId="{05396685-1088-F44E-8ADB-2BDD16067F2C}"/>
          </ac:picMkLst>
        </pc:picChg>
        <pc:cxnChg chg="mod">
          <ac:chgData name="Guest User" userId="S::urn:spo:anon#1a75b50bcd26414e502dd0bb2380554fc8aaeccd8026b428efd6ac9b04e40aa0::" providerId="AD" clId="Web-{2B066C30-A586-4B4E-8B24-D32857A808F8}" dt="2018-05-02T14:03:14.540" v="350"/>
          <ac:cxnSpMkLst>
            <pc:docMk/>
            <pc:sldMk cId="624586237" sldId="257"/>
            <ac:cxnSpMk id="16" creationId="{5FFF1273-CB64-1843-9069-B3AB2B78AF43}"/>
          </ac:cxnSpMkLst>
        </pc:cxnChg>
      </pc:sldChg>
      <pc:sldChg chg="addSp modSp new">
        <pc:chgData name="Guest User" userId="S::urn:spo:anon#1a75b50bcd26414e502dd0bb2380554fc8aaeccd8026b428efd6ac9b04e40aa0::" providerId="AD" clId="Web-{2B066C30-A586-4B4E-8B24-D32857A808F8}" dt="2018-05-02T14:11:02.452" v="521"/>
        <pc:sldMkLst>
          <pc:docMk/>
          <pc:sldMk cId="3423622476" sldId="258"/>
        </pc:sldMkLst>
        <pc:spChg chg="add">
          <ac:chgData name="Guest User" userId="S::urn:spo:anon#1a75b50bcd26414e502dd0bb2380554fc8aaeccd8026b428efd6ac9b04e40aa0::" providerId="AD" clId="Web-{2B066C30-A586-4B4E-8B24-D32857A808F8}" dt="2018-05-02T14:06:22.752" v="407"/>
          <ac:spMkLst>
            <pc:docMk/>
            <pc:sldMk cId="3423622476" sldId="258"/>
            <ac:spMk id="3" creationId="{6C4A2391-5218-494F-957C-CB9EE565617A}"/>
          </ac:spMkLst>
        </pc:spChg>
        <pc:spChg chg="add">
          <ac:chgData name="Guest User" userId="S::urn:spo:anon#1a75b50bcd26414e502dd0bb2380554fc8aaeccd8026b428efd6ac9b04e40aa0::" providerId="AD" clId="Web-{2B066C30-A586-4B4E-8B24-D32857A808F8}" dt="2018-05-02T14:06:22.783" v="408"/>
          <ac:spMkLst>
            <pc:docMk/>
            <pc:sldMk cId="3423622476" sldId="258"/>
            <ac:spMk id="5" creationId="{6D1B01C0-1785-4B7D-A84E-2669FF9DB6AE}"/>
          </ac:spMkLst>
        </pc:spChg>
        <pc:spChg chg="add">
          <ac:chgData name="Guest User" userId="S::urn:spo:anon#1a75b50bcd26414e502dd0bb2380554fc8aaeccd8026b428efd6ac9b04e40aa0::" providerId="AD" clId="Web-{2B066C30-A586-4B4E-8B24-D32857A808F8}" dt="2018-05-02T14:06:22.799" v="409"/>
          <ac:spMkLst>
            <pc:docMk/>
            <pc:sldMk cId="3423622476" sldId="258"/>
            <ac:spMk id="7" creationId="{A1073007-A043-4396-B439-3136A5C68166}"/>
          </ac:spMkLst>
        </pc:spChg>
        <pc:spChg chg="add mod">
          <ac:chgData name="Guest User" userId="S::urn:spo:anon#1a75b50bcd26414e502dd0bb2380554fc8aaeccd8026b428efd6ac9b04e40aa0::" providerId="AD" clId="Web-{2B066C30-A586-4B4E-8B24-D32857A808F8}" dt="2018-05-02T14:06:59.003" v="428"/>
          <ac:spMkLst>
            <pc:docMk/>
            <pc:sldMk cId="3423622476" sldId="258"/>
            <ac:spMk id="9" creationId="{DD4E56F5-449A-4625-9E90-2ADE4B14F60B}"/>
          </ac:spMkLst>
        </pc:spChg>
        <pc:spChg chg="add">
          <ac:chgData name="Guest User" userId="S::urn:spo:anon#1a75b50bcd26414e502dd0bb2380554fc8aaeccd8026b428efd6ac9b04e40aa0::" providerId="AD" clId="Web-{2B066C30-A586-4B4E-8B24-D32857A808F8}" dt="2018-05-02T14:06:22.861" v="411"/>
          <ac:spMkLst>
            <pc:docMk/>
            <pc:sldMk cId="3423622476" sldId="258"/>
            <ac:spMk id="11" creationId="{F3BABC03-9759-4F02-8612-6C58B7AA2884}"/>
          </ac:spMkLst>
        </pc:spChg>
        <pc:spChg chg="add">
          <ac:chgData name="Guest User" userId="S::urn:spo:anon#1a75b50bcd26414e502dd0bb2380554fc8aaeccd8026b428efd6ac9b04e40aa0::" providerId="AD" clId="Web-{2B066C30-A586-4B4E-8B24-D32857A808F8}" dt="2018-05-02T14:06:22.877" v="412"/>
          <ac:spMkLst>
            <pc:docMk/>
            <pc:sldMk cId="3423622476" sldId="258"/>
            <ac:spMk id="13" creationId="{FE95D39B-4B7A-4536-AC5B-A758B01352AD}"/>
          </ac:spMkLst>
        </pc:spChg>
        <pc:spChg chg="add">
          <ac:chgData name="Guest User" userId="S::urn:spo:anon#1a75b50bcd26414e502dd0bb2380554fc8aaeccd8026b428efd6ac9b04e40aa0::" providerId="AD" clId="Web-{2B066C30-A586-4B4E-8B24-D32857A808F8}" dt="2018-05-02T14:06:22.939" v="415"/>
          <ac:spMkLst>
            <pc:docMk/>
            <pc:sldMk cId="3423622476" sldId="258"/>
            <ac:spMk id="19" creationId="{FBB2729D-D936-45B2-95B1-AF4976C4247D}"/>
          </ac:spMkLst>
        </pc:spChg>
        <pc:spChg chg="add">
          <ac:chgData name="Guest User" userId="S::urn:spo:anon#1a75b50bcd26414e502dd0bb2380554fc8aaeccd8026b428efd6ac9b04e40aa0::" providerId="AD" clId="Web-{2B066C30-A586-4B4E-8B24-D32857A808F8}" dt="2018-05-02T14:06:22.971" v="416"/>
          <ac:spMkLst>
            <pc:docMk/>
            <pc:sldMk cId="3423622476" sldId="258"/>
            <ac:spMk id="21" creationId="{90B24AE1-A835-4DF3-A3F2-110D0121BC5F}"/>
          </ac:spMkLst>
        </pc:spChg>
        <pc:spChg chg="add">
          <ac:chgData name="Guest User" userId="S::urn:spo:anon#1a75b50bcd26414e502dd0bb2380554fc8aaeccd8026b428efd6ac9b04e40aa0::" providerId="AD" clId="Web-{2B066C30-A586-4B4E-8B24-D32857A808F8}" dt="2018-05-02T14:06:31.049" v="424"/>
          <ac:spMkLst>
            <pc:docMk/>
            <pc:sldMk cId="3423622476" sldId="258"/>
            <ac:spMk id="37" creationId="{FAF117AA-96A6-4E74-B2AD-B936723BD24D}"/>
          </ac:spMkLst>
        </pc:spChg>
        <pc:spChg chg="add mod">
          <ac:chgData name="Guest User" userId="S::urn:spo:anon#1a75b50bcd26414e502dd0bb2380554fc8aaeccd8026b428efd6ac9b04e40aa0::" providerId="AD" clId="Web-{2B066C30-A586-4B4E-8B24-D32857A808F8}" dt="2018-05-02T14:08:43.664" v="475"/>
          <ac:spMkLst>
            <pc:docMk/>
            <pc:sldMk cId="3423622476" sldId="258"/>
            <ac:spMk id="38" creationId="{141380A4-2B20-4E4F-9B46-5D12F2A4E502}"/>
          </ac:spMkLst>
        </pc:spChg>
        <pc:spChg chg="add mod">
          <ac:chgData name="Guest User" userId="S::urn:spo:anon#1a75b50bcd26414e502dd0bb2380554fc8aaeccd8026b428efd6ac9b04e40aa0::" providerId="AD" clId="Web-{2B066C30-A586-4B4E-8B24-D32857A808F8}" dt="2018-05-02T14:09:34.557" v="512"/>
          <ac:spMkLst>
            <pc:docMk/>
            <pc:sldMk cId="3423622476" sldId="258"/>
            <ac:spMk id="39" creationId="{284B1736-AB5E-4685-A4A8-A69B46E1054F}"/>
          </ac:spMkLst>
        </pc:spChg>
        <pc:picChg chg="add mod">
          <ac:chgData name="Guest User" userId="S::urn:spo:anon#1a75b50bcd26414e502dd0bb2380554fc8aaeccd8026b428efd6ac9b04e40aa0::" providerId="AD" clId="Web-{2B066C30-A586-4B4E-8B24-D32857A808F8}" dt="2018-05-02T14:10:56.202" v="519"/>
          <ac:picMkLst>
            <pc:docMk/>
            <pc:sldMk cId="3423622476" sldId="258"/>
            <ac:picMk id="23" creationId="{03C67E58-C9D5-4AB9-A251-F5A817797D15}"/>
          </ac:picMkLst>
        </pc:picChg>
        <pc:picChg chg="add mod">
          <ac:chgData name="Guest User" userId="S::urn:spo:anon#1a75b50bcd26414e502dd0bb2380554fc8aaeccd8026b428efd6ac9b04e40aa0::" providerId="AD" clId="Web-{2B066C30-A586-4B4E-8B24-D32857A808F8}" dt="2018-05-02T14:10:44.060" v="515"/>
          <ac:picMkLst>
            <pc:docMk/>
            <pc:sldMk cId="3423622476" sldId="258"/>
            <ac:picMk id="25" creationId="{5467358D-1ACB-4413-97F6-415D3D2A7C93}"/>
          </ac:picMkLst>
        </pc:picChg>
        <pc:picChg chg="add mod">
          <ac:chgData name="Guest User" userId="S::urn:spo:anon#1a75b50bcd26414e502dd0bb2380554fc8aaeccd8026b428efd6ac9b04e40aa0::" providerId="AD" clId="Web-{2B066C30-A586-4B4E-8B24-D32857A808F8}" dt="2018-05-02T14:07:13.301" v="430"/>
          <ac:picMkLst>
            <pc:docMk/>
            <pc:sldMk cId="3423622476" sldId="258"/>
            <ac:picMk id="27" creationId="{4C8396AC-EB5E-4418-B628-0CDB8C0442F7}"/>
          </ac:picMkLst>
        </pc:picChg>
        <pc:picChg chg="add mod">
          <ac:chgData name="Guest User" userId="S::urn:spo:anon#1a75b50bcd26414e502dd0bb2380554fc8aaeccd8026b428efd6ac9b04e40aa0::" providerId="AD" clId="Web-{2B066C30-A586-4B4E-8B24-D32857A808F8}" dt="2018-05-02T14:07:13.317" v="431"/>
          <ac:picMkLst>
            <pc:docMk/>
            <pc:sldMk cId="3423622476" sldId="258"/>
            <ac:picMk id="29" creationId="{69998674-C2E4-48AE-8B06-56A1E964D6DE}"/>
          </ac:picMkLst>
        </pc:picChg>
        <pc:picChg chg="add mod">
          <ac:chgData name="Guest User" userId="S::urn:spo:anon#1a75b50bcd26414e502dd0bb2380554fc8aaeccd8026b428efd6ac9b04e40aa0::" providerId="AD" clId="Web-{2B066C30-A586-4B4E-8B24-D32857A808F8}" dt="2018-05-02T14:07:13.332" v="432"/>
          <ac:picMkLst>
            <pc:docMk/>
            <pc:sldMk cId="3423622476" sldId="258"/>
            <ac:picMk id="31" creationId="{C59A21E8-6F51-433C-8207-2FDA34514D5C}"/>
          </ac:picMkLst>
        </pc:picChg>
        <pc:picChg chg="add mod">
          <ac:chgData name="Guest User" userId="S::urn:spo:anon#1a75b50bcd26414e502dd0bb2380554fc8aaeccd8026b428efd6ac9b04e40aa0::" providerId="AD" clId="Web-{2B066C30-A586-4B4E-8B24-D32857A808F8}" dt="2018-05-02T14:07:13.348" v="433"/>
          <ac:picMkLst>
            <pc:docMk/>
            <pc:sldMk cId="3423622476" sldId="258"/>
            <ac:picMk id="33" creationId="{EDD1023D-F2A5-43DA-B9EC-74E2A3B70D8E}"/>
          </ac:picMkLst>
        </pc:picChg>
        <pc:picChg chg="add mod">
          <ac:chgData name="Guest User" userId="S::urn:spo:anon#1a75b50bcd26414e502dd0bb2380554fc8aaeccd8026b428efd6ac9b04e40aa0::" providerId="AD" clId="Web-{2B066C30-A586-4B4E-8B24-D32857A808F8}" dt="2018-05-02T14:11:02.452" v="521"/>
          <ac:picMkLst>
            <pc:docMk/>
            <pc:sldMk cId="3423622476" sldId="258"/>
            <ac:picMk id="35" creationId="{47F6364D-1A85-48A8-A8D5-EDAA7FE2281C}"/>
          </ac:picMkLst>
        </pc:picChg>
        <pc:cxnChg chg="add">
          <ac:chgData name="Guest User" userId="S::urn:spo:anon#1a75b50bcd26414e502dd0bb2380554fc8aaeccd8026b428efd6ac9b04e40aa0::" providerId="AD" clId="Web-{2B066C30-A586-4B4E-8B24-D32857A808F8}" dt="2018-05-02T14:06:22.908" v="413"/>
          <ac:cxnSpMkLst>
            <pc:docMk/>
            <pc:sldMk cId="3423622476" sldId="258"/>
            <ac:cxnSpMk id="15" creationId="{165A2524-06AA-4C55-AEF7-8A6A59AC38EF}"/>
          </ac:cxnSpMkLst>
        </pc:cxnChg>
        <pc:cxnChg chg="add">
          <ac:chgData name="Guest User" userId="S::urn:spo:anon#1a75b50bcd26414e502dd0bb2380554fc8aaeccd8026b428efd6ac9b04e40aa0::" providerId="AD" clId="Web-{2B066C30-A586-4B4E-8B24-D32857A808F8}" dt="2018-05-02T14:06:22.924" v="414"/>
          <ac:cxnSpMkLst>
            <pc:docMk/>
            <pc:sldMk cId="3423622476" sldId="258"/>
            <ac:cxnSpMk id="17" creationId="{01B7A4A0-7374-43AC-A682-62BF2E577726}"/>
          </ac:cxnSpMkLst>
        </pc:cxnChg>
      </pc:sldChg>
    </pc:docChg>
  </pc:docChgLst>
  <pc:docChgLst>
    <pc:chgData name="Proll Maximilian" userId="S::maximilian.proll@aalto.fi::c2eba86c-cc93-4e6d-969c-00a599cb6779" providerId="AD" clId="Web-{8D39033E-328D-490D-9A29-649C18D4E15A}"/>
    <pc:docChg chg="modSld">
      <pc:chgData name="Proll Maximilian" userId="S::maximilian.proll@aalto.fi::c2eba86c-cc93-4e6d-969c-00a599cb6779" providerId="AD" clId="Web-{8D39033E-328D-490D-9A29-649C18D4E15A}" dt="2018-05-02T14:15:33.486" v="19"/>
      <pc:docMkLst>
        <pc:docMk/>
      </pc:docMkLst>
      <pc:sldChg chg="modSp">
        <pc:chgData name="Proll Maximilian" userId="S::maximilian.proll@aalto.fi::c2eba86c-cc93-4e6d-969c-00a599cb6779" providerId="AD" clId="Web-{8D39033E-328D-490D-9A29-649C18D4E15A}" dt="2018-05-02T14:15:33.486" v="18"/>
        <pc:sldMkLst>
          <pc:docMk/>
          <pc:sldMk cId="3423622476" sldId="258"/>
        </pc:sldMkLst>
        <pc:spChg chg="mod">
          <ac:chgData name="Proll Maximilian" userId="S::maximilian.proll@aalto.fi::c2eba86c-cc93-4e6d-969c-00a599cb6779" providerId="AD" clId="Web-{8D39033E-328D-490D-9A29-649C18D4E15A}" dt="2018-05-02T14:15:33.486" v="18"/>
          <ac:spMkLst>
            <pc:docMk/>
            <pc:sldMk cId="3423622476" sldId="258"/>
            <ac:spMk id="9" creationId="{DD4E56F5-449A-4625-9E90-2ADE4B14F60B}"/>
          </ac:spMkLst>
        </pc:spChg>
        <pc:picChg chg="mod">
          <ac:chgData name="Proll Maximilian" userId="S::maximilian.proll@aalto.fi::c2eba86c-cc93-4e6d-969c-00a599cb6779" providerId="AD" clId="Web-{8D39033E-328D-490D-9A29-649C18D4E15A}" dt="2018-05-02T14:13:35.980" v="0"/>
          <ac:picMkLst>
            <pc:docMk/>
            <pc:sldMk cId="3423622476" sldId="258"/>
            <ac:picMk id="35" creationId="{47F6364D-1A85-48A8-A8D5-EDAA7FE228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7EEB7-3C51-FB42-A8DD-87EF8B159A7C}" type="datetimeFigureOut">
              <a:rPr lang="fi-FI" smtClean="0"/>
              <a:t>2.5.2018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1143000"/>
            <a:ext cx="4352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AC429-552A-1B46-B0F7-6214A7D41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707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56" y="27819773"/>
            <a:ext cx="42038751" cy="1987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57" y="27530814"/>
            <a:ext cx="42038751" cy="27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473" y="3298630"/>
            <a:ext cx="34691003" cy="1549958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4800" spc="-21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029" y="19365449"/>
            <a:ext cx="34691003" cy="4967817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0400" cap="all" spc="869" baseline="0">
                <a:solidFill>
                  <a:schemeClr val="tx2"/>
                </a:solidFill>
                <a:latin typeface="+mj-lt"/>
              </a:defRPr>
            </a:lvl1pPr>
            <a:lvl2pPr marL="1987128" indent="0" algn="ctr">
              <a:buNone/>
              <a:defRPr sz="10400"/>
            </a:lvl2pPr>
            <a:lvl3pPr marL="3974257" indent="0" algn="ctr">
              <a:buNone/>
              <a:defRPr sz="10400"/>
            </a:lvl3pPr>
            <a:lvl4pPr marL="5961385" indent="0" algn="ctr">
              <a:buNone/>
              <a:defRPr sz="8700"/>
            </a:lvl4pPr>
            <a:lvl5pPr marL="7948513" indent="0" algn="ctr">
              <a:buNone/>
              <a:defRPr sz="8700"/>
            </a:lvl5pPr>
            <a:lvl6pPr marL="9935642" indent="0" algn="ctr">
              <a:buNone/>
              <a:defRPr sz="8700"/>
            </a:lvl6pPr>
            <a:lvl7pPr marL="11922770" indent="0" algn="ctr">
              <a:buNone/>
              <a:defRPr sz="8700"/>
            </a:lvl7pPr>
            <a:lvl8pPr marL="13909899" indent="0" algn="ctr">
              <a:buNone/>
              <a:defRPr sz="8700"/>
            </a:lvl8pPr>
            <a:lvl9pPr marL="15897027" indent="0" algn="ctr">
              <a:buNone/>
              <a:defRPr sz="87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955-B27E-8F4F-A0EF-E0286BC64BE9}" type="datetimeFigureOut">
              <a:rPr lang="fi-FI" smtClean="0"/>
              <a:t>2.5.2018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E18F-6E80-EF41-9762-ED802999A996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4165164" y="18877703"/>
            <a:ext cx="340602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0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955-B27E-8F4F-A0EF-E0286BC64BE9}" type="datetimeFigureOut">
              <a:rPr lang="fi-FI" smtClean="0"/>
              <a:t>2.5.2018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E18F-6E80-EF41-9762-ED802999A9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060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56" y="27819773"/>
            <a:ext cx="42038751" cy="1987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57" y="27530814"/>
            <a:ext cx="42038751" cy="27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091819" y="1802754"/>
            <a:ext cx="9066967" cy="250234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0919" y="1802753"/>
            <a:ext cx="26675278" cy="2502345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955-B27E-8F4F-A0EF-E0286BC64BE9}" type="datetimeFigureOut">
              <a:rPr lang="fi-FI" smtClean="0"/>
              <a:t>2.5.2018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E18F-6E80-EF41-9762-ED802999A9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8772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25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579" y="8610882"/>
            <a:ext cx="10166265" cy="2504605"/>
          </a:xfrm>
        </p:spPr>
        <p:txBody>
          <a:bodyPr anchor="b">
            <a:noAutofit/>
          </a:bodyPr>
          <a:lstStyle>
            <a:lvl1pPr marL="0" indent="0">
              <a:buNone/>
              <a:defRPr sz="10431" b="0">
                <a:solidFill>
                  <a:schemeClr val="accent1"/>
                </a:solidFill>
              </a:defRPr>
            </a:lvl1pPr>
            <a:lvl2pPr marL="1987128" indent="0">
              <a:buNone/>
              <a:defRPr sz="8693" b="1"/>
            </a:lvl2pPr>
            <a:lvl3pPr marL="3974257" indent="0">
              <a:buNone/>
              <a:defRPr sz="7823" b="1"/>
            </a:lvl3pPr>
            <a:lvl4pPr marL="5961385" indent="0">
              <a:buNone/>
              <a:defRPr sz="6954" b="1"/>
            </a:lvl4pPr>
            <a:lvl5pPr marL="7948513" indent="0">
              <a:buNone/>
              <a:defRPr sz="6954" b="1"/>
            </a:lvl5pPr>
            <a:lvl6pPr marL="9935642" indent="0">
              <a:buNone/>
              <a:defRPr sz="6954" b="1"/>
            </a:lvl6pPr>
            <a:lvl7pPr marL="11922770" indent="0">
              <a:buNone/>
              <a:defRPr sz="6954" b="1"/>
            </a:lvl7pPr>
            <a:lvl8pPr marL="13909899" indent="0">
              <a:buNone/>
              <a:defRPr sz="6954" b="1"/>
            </a:lvl8pPr>
            <a:lvl9pPr marL="15897027" indent="0">
              <a:buNone/>
              <a:defRPr sz="69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250905" y="11591572"/>
            <a:ext cx="10098936" cy="15600326"/>
          </a:xfrm>
        </p:spPr>
        <p:txBody>
          <a:bodyPr anchor="t">
            <a:normAutofit/>
          </a:bodyPr>
          <a:lstStyle>
            <a:lvl1pPr marL="0" indent="0">
              <a:buNone/>
              <a:defRPr sz="6085"/>
            </a:lvl1pPr>
            <a:lvl2pPr marL="1987128" indent="0">
              <a:buNone/>
              <a:defRPr sz="5216"/>
            </a:lvl2pPr>
            <a:lvl3pPr marL="3974257" indent="0">
              <a:buNone/>
              <a:defRPr sz="4346"/>
            </a:lvl3pPr>
            <a:lvl4pPr marL="5961385" indent="0">
              <a:buNone/>
              <a:defRPr sz="3912"/>
            </a:lvl4pPr>
            <a:lvl5pPr marL="7948513" indent="0">
              <a:buNone/>
              <a:defRPr sz="3912"/>
            </a:lvl5pPr>
            <a:lvl6pPr marL="9935642" indent="0">
              <a:buNone/>
              <a:defRPr sz="3912"/>
            </a:lvl6pPr>
            <a:lvl7pPr marL="11922770" indent="0">
              <a:buNone/>
              <a:defRPr sz="3912"/>
            </a:lvl7pPr>
            <a:lvl8pPr marL="13909899" indent="0">
              <a:buNone/>
              <a:defRPr sz="3912"/>
            </a:lvl8pPr>
            <a:lvl9pPr marL="15897027" indent="0">
              <a:buNone/>
              <a:defRPr sz="39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398072" y="8610882"/>
            <a:ext cx="10129609" cy="2504605"/>
          </a:xfrm>
        </p:spPr>
        <p:txBody>
          <a:bodyPr anchor="b">
            <a:noAutofit/>
          </a:bodyPr>
          <a:lstStyle>
            <a:lvl1pPr marL="0" indent="0">
              <a:buNone/>
              <a:defRPr sz="10431" b="0">
                <a:solidFill>
                  <a:schemeClr val="accent1"/>
                </a:solidFill>
              </a:defRPr>
            </a:lvl1pPr>
            <a:lvl2pPr marL="1987128" indent="0">
              <a:buNone/>
              <a:defRPr sz="8693" b="1"/>
            </a:lvl2pPr>
            <a:lvl3pPr marL="3974257" indent="0">
              <a:buNone/>
              <a:defRPr sz="7823" b="1"/>
            </a:lvl3pPr>
            <a:lvl4pPr marL="5961385" indent="0">
              <a:buNone/>
              <a:defRPr sz="6954" b="1"/>
            </a:lvl4pPr>
            <a:lvl5pPr marL="7948513" indent="0">
              <a:buNone/>
              <a:defRPr sz="6954" b="1"/>
            </a:lvl5pPr>
            <a:lvl6pPr marL="9935642" indent="0">
              <a:buNone/>
              <a:defRPr sz="6954" b="1"/>
            </a:lvl6pPr>
            <a:lvl7pPr marL="11922770" indent="0">
              <a:buNone/>
              <a:defRPr sz="6954" b="1"/>
            </a:lvl7pPr>
            <a:lvl8pPr marL="13909899" indent="0">
              <a:buNone/>
              <a:defRPr sz="6954" b="1"/>
            </a:lvl8pPr>
            <a:lvl9pPr marL="15897027" indent="0">
              <a:buNone/>
              <a:defRPr sz="69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3361662" y="11591572"/>
            <a:ext cx="10166016" cy="15600326"/>
          </a:xfrm>
        </p:spPr>
        <p:txBody>
          <a:bodyPr anchor="t">
            <a:normAutofit/>
          </a:bodyPr>
          <a:lstStyle>
            <a:lvl1pPr marL="0" indent="0">
              <a:buNone/>
              <a:defRPr sz="6085"/>
            </a:lvl1pPr>
            <a:lvl2pPr marL="1987128" indent="0">
              <a:buNone/>
              <a:defRPr sz="5216"/>
            </a:lvl2pPr>
            <a:lvl3pPr marL="3974257" indent="0">
              <a:buNone/>
              <a:defRPr sz="4346"/>
            </a:lvl3pPr>
            <a:lvl4pPr marL="5961385" indent="0">
              <a:buNone/>
              <a:defRPr sz="3912"/>
            </a:lvl4pPr>
            <a:lvl5pPr marL="7948513" indent="0">
              <a:buNone/>
              <a:defRPr sz="3912"/>
            </a:lvl5pPr>
            <a:lvl6pPr marL="9935642" indent="0">
              <a:buNone/>
              <a:defRPr sz="3912"/>
            </a:lvl6pPr>
            <a:lvl7pPr marL="11922770" indent="0">
              <a:buNone/>
              <a:defRPr sz="3912"/>
            </a:lvl7pPr>
            <a:lvl8pPr marL="13909899" indent="0">
              <a:buNone/>
              <a:defRPr sz="3912"/>
            </a:lvl8pPr>
            <a:lvl9pPr marL="15897027" indent="0">
              <a:buNone/>
              <a:defRPr sz="39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4579195" y="8610882"/>
            <a:ext cx="10115372" cy="2504605"/>
          </a:xfrm>
        </p:spPr>
        <p:txBody>
          <a:bodyPr anchor="b">
            <a:noAutofit/>
          </a:bodyPr>
          <a:lstStyle>
            <a:lvl1pPr marL="0" indent="0">
              <a:buNone/>
              <a:defRPr sz="10431" b="0">
                <a:solidFill>
                  <a:schemeClr val="accent1"/>
                </a:solidFill>
              </a:defRPr>
            </a:lvl1pPr>
            <a:lvl2pPr marL="1987128" indent="0">
              <a:buNone/>
              <a:defRPr sz="8693" b="1"/>
            </a:lvl2pPr>
            <a:lvl3pPr marL="3974257" indent="0">
              <a:buNone/>
              <a:defRPr sz="7823" b="1"/>
            </a:lvl3pPr>
            <a:lvl4pPr marL="5961385" indent="0">
              <a:buNone/>
              <a:defRPr sz="6954" b="1"/>
            </a:lvl4pPr>
            <a:lvl5pPr marL="7948513" indent="0">
              <a:buNone/>
              <a:defRPr sz="6954" b="1"/>
            </a:lvl5pPr>
            <a:lvl6pPr marL="9935642" indent="0">
              <a:buNone/>
              <a:defRPr sz="6954" b="1"/>
            </a:lvl6pPr>
            <a:lvl7pPr marL="11922770" indent="0">
              <a:buNone/>
              <a:defRPr sz="6954" b="1"/>
            </a:lvl7pPr>
            <a:lvl8pPr marL="13909899" indent="0">
              <a:buNone/>
              <a:defRPr sz="6954" b="1"/>
            </a:lvl8pPr>
            <a:lvl9pPr marL="15897027" indent="0">
              <a:buNone/>
              <a:defRPr sz="69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579195" y="11591572"/>
            <a:ext cx="10115372" cy="15600326"/>
          </a:xfrm>
        </p:spPr>
        <p:txBody>
          <a:bodyPr anchor="t">
            <a:normAutofit/>
          </a:bodyPr>
          <a:lstStyle>
            <a:lvl1pPr marL="0" indent="0">
              <a:buNone/>
              <a:defRPr sz="6085"/>
            </a:lvl1pPr>
            <a:lvl2pPr marL="1987128" indent="0">
              <a:buNone/>
              <a:defRPr sz="5216"/>
            </a:lvl2pPr>
            <a:lvl3pPr marL="3974257" indent="0">
              <a:buNone/>
              <a:defRPr sz="4346"/>
            </a:lvl3pPr>
            <a:lvl4pPr marL="5961385" indent="0">
              <a:buNone/>
              <a:defRPr sz="3912"/>
            </a:lvl4pPr>
            <a:lvl5pPr marL="7948513" indent="0">
              <a:buNone/>
              <a:defRPr sz="3912"/>
            </a:lvl5pPr>
            <a:lvl6pPr marL="9935642" indent="0">
              <a:buNone/>
              <a:defRPr sz="3912"/>
            </a:lvl6pPr>
            <a:lvl7pPr marL="11922770" indent="0">
              <a:buNone/>
              <a:defRPr sz="3912"/>
            </a:lvl7pPr>
            <a:lvl8pPr marL="13909899" indent="0">
              <a:buNone/>
              <a:defRPr sz="3912"/>
            </a:lvl8pPr>
            <a:lvl9pPr marL="15897027" indent="0">
              <a:buNone/>
              <a:defRPr sz="39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955-B27E-8F4F-A0EF-E0286BC64BE9}" type="datetimeFigureOut">
              <a:rPr lang="fi-FI" smtClean="0"/>
              <a:t>2.5.2018</a:t>
            </a:fld>
            <a:endParaRPr lang="fi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E18F-6E80-EF41-9762-ED802999A9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699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955-B27E-8F4F-A0EF-E0286BC64BE9}" type="datetimeFigureOut">
              <a:rPr lang="fi-FI" smtClean="0"/>
              <a:t>2.5.2018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E18F-6E80-EF41-9762-ED802999A9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3821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56" y="27819773"/>
            <a:ext cx="42038751" cy="1987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57" y="27530814"/>
            <a:ext cx="42038751" cy="27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473" y="3298630"/>
            <a:ext cx="34691003" cy="1549958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4473" y="19354614"/>
            <a:ext cx="34691003" cy="4967817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0400" cap="all" spc="869" baseline="0">
                <a:solidFill>
                  <a:schemeClr val="tx2"/>
                </a:solidFill>
                <a:latin typeface="+mj-lt"/>
              </a:defRPr>
            </a:lvl1pPr>
            <a:lvl2pPr marL="1987128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74257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6138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4851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35642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2277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90989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897027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955-B27E-8F4F-A0EF-E0286BC64BE9}" type="datetimeFigureOut">
              <a:rPr lang="fi-FI" smtClean="0"/>
              <a:t>2.5.2018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E18F-6E80-EF41-9762-ED802999A996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4165164" y="18877703"/>
            <a:ext cx="340602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60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784473" y="1245668"/>
            <a:ext cx="34691003" cy="63054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4473" y="8022107"/>
            <a:ext cx="17030129" cy="17486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45347" y="8022118"/>
            <a:ext cx="17030129" cy="174867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955-B27E-8F4F-A0EF-E0286BC64BE9}" type="datetimeFigureOut">
              <a:rPr lang="fi-FI" smtClean="0"/>
              <a:t>2.5.2018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E18F-6E80-EF41-9762-ED802999A9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4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84473" y="1245668"/>
            <a:ext cx="34691003" cy="63054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4473" y="8023489"/>
            <a:ext cx="17030129" cy="320010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8700" b="0" cap="all" baseline="0">
                <a:solidFill>
                  <a:schemeClr val="tx2"/>
                </a:solidFill>
              </a:defRPr>
            </a:lvl1pPr>
            <a:lvl2pPr marL="1987128" indent="0">
              <a:buNone/>
              <a:defRPr sz="8700" b="1"/>
            </a:lvl2pPr>
            <a:lvl3pPr marL="3974257" indent="0">
              <a:buNone/>
              <a:defRPr sz="7800" b="1"/>
            </a:lvl3pPr>
            <a:lvl4pPr marL="5961385" indent="0">
              <a:buNone/>
              <a:defRPr sz="7000" b="1"/>
            </a:lvl4pPr>
            <a:lvl5pPr marL="7948513" indent="0">
              <a:buNone/>
              <a:defRPr sz="7000" b="1"/>
            </a:lvl5pPr>
            <a:lvl6pPr marL="9935642" indent="0">
              <a:buNone/>
              <a:defRPr sz="7000" b="1"/>
            </a:lvl6pPr>
            <a:lvl7pPr marL="11922770" indent="0">
              <a:buNone/>
              <a:defRPr sz="7000" b="1"/>
            </a:lvl7pPr>
            <a:lvl8pPr marL="13909899" indent="0">
              <a:buNone/>
              <a:defRPr sz="7000" b="1"/>
            </a:lvl8pPr>
            <a:lvl9pPr marL="15897027" indent="0">
              <a:buNone/>
              <a:defRPr sz="7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4473" y="11223589"/>
            <a:ext cx="17030129" cy="142852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445347" y="8023489"/>
            <a:ext cx="17030129" cy="320010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8700" b="0" cap="all" baseline="0">
                <a:solidFill>
                  <a:schemeClr val="tx2"/>
                </a:solidFill>
              </a:defRPr>
            </a:lvl1pPr>
            <a:lvl2pPr marL="1987128" indent="0">
              <a:buNone/>
              <a:defRPr sz="8700" b="1"/>
            </a:lvl2pPr>
            <a:lvl3pPr marL="3974257" indent="0">
              <a:buNone/>
              <a:defRPr sz="7800" b="1"/>
            </a:lvl3pPr>
            <a:lvl4pPr marL="5961385" indent="0">
              <a:buNone/>
              <a:defRPr sz="7000" b="1"/>
            </a:lvl4pPr>
            <a:lvl5pPr marL="7948513" indent="0">
              <a:buNone/>
              <a:defRPr sz="7000" b="1"/>
            </a:lvl5pPr>
            <a:lvl6pPr marL="9935642" indent="0">
              <a:buNone/>
              <a:defRPr sz="7000" b="1"/>
            </a:lvl6pPr>
            <a:lvl7pPr marL="11922770" indent="0">
              <a:buNone/>
              <a:defRPr sz="7000" b="1"/>
            </a:lvl7pPr>
            <a:lvl8pPr marL="13909899" indent="0">
              <a:buNone/>
              <a:defRPr sz="7000" b="1"/>
            </a:lvl8pPr>
            <a:lvl9pPr marL="15897027" indent="0">
              <a:buNone/>
              <a:defRPr sz="7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445347" y="11223589"/>
            <a:ext cx="17030129" cy="142852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955-B27E-8F4F-A0EF-E0286BC64BE9}" type="datetimeFigureOut">
              <a:rPr lang="fi-FI" smtClean="0"/>
              <a:t>2.5.2018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E18F-6E80-EF41-9762-ED802999A9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3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955-B27E-8F4F-A0EF-E0286BC64BE9}" type="datetimeFigureOut">
              <a:rPr lang="fi-FI" smtClean="0"/>
              <a:t>2.5.2018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E18F-6E80-EF41-9762-ED802999A9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958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56" y="27819773"/>
            <a:ext cx="42038751" cy="1987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57" y="27530814"/>
            <a:ext cx="42038751" cy="27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955-B27E-8F4F-A0EF-E0286BC64BE9}" type="datetimeFigureOut">
              <a:rPr lang="fi-FI" smtClean="0"/>
              <a:t>2.5.2018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E18F-6E80-EF41-9762-ED802999A9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848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" y="0"/>
            <a:ext cx="13971008" cy="2980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934035" y="0"/>
            <a:ext cx="220761" cy="2980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864" y="2583260"/>
            <a:ext cx="11038046" cy="9935633"/>
          </a:xfrm>
        </p:spPr>
        <p:txBody>
          <a:bodyPr anchor="b">
            <a:normAutofit/>
          </a:bodyPr>
          <a:lstStyle>
            <a:lvl1pPr>
              <a:defRPr sz="15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2287" y="3179403"/>
            <a:ext cx="23036250" cy="228519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6864" y="12717611"/>
            <a:ext cx="11038046" cy="1468667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6500">
                <a:solidFill>
                  <a:srgbClr val="FFFFFF"/>
                </a:solidFill>
              </a:defRPr>
            </a:lvl1pPr>
            <a:lvl2pPr marL="1987128" indent="0">
              <a:buNone/>
              <a:defRPr sz="5200"/>
            </a:lvl2pPr>
            <a:lvl3pPr marL="3974257" indent="0">
              <a:buNone/>
              <a:defRPr sz="4300"/>
            </a:lvl3pPr>
            <a:lvl4pPr marL="5961385" indent="0">
              <a:buNone/>
              <a:defRPr sz="3900"/>
            </a:lvl4pPr>
            <a:lvl5pPr marL="7948513" indent="0">
              <a:buNone/>
              <a:defRPr sz="3900"/>
            </a:lvl5pPr>
            <a:lvl6pPr marL="9935642" indent="0">
              <a:buNone/>
              <a:defRPr sz="3900"/>
            </a:lvl6pPr>
            <a:lvl7pPr marL="11922770" indent="0">
              <a:buNone/>
              <a:defRPr sz="3900"/>
            </a:lvl7pPr>
            <a:lvl8pPr marL="13909899" indent="0">
              <a:buNone/>
              <a:defRPr sz="3900"/>
            </a:lvl8pPr>
            <a:lvl9pPr marL="15897027" indent="0">
              <a:buNone/>
              <a:defRPr sz="3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05534" y="28076146"/>
            <a:ext cx="9031134" cy="1586941"/>
          </a:xfrm>
        </p:spPr>
        <p:txBody>
          <a:bodyPr/>
          <a:lstStyle>
            <a:lvl1pPr algn="l">
              <a:defRPr/>
            </a:lvl1pPr>
          </a:lstStyle>
          <a:p>
            <a:fld id="{87C94955-B27E-8F4F-A0EF-E0286BC64BE9}" type="datetimeFigureOut">
              <a:rPr lang="fi-FI" smtClean="0"/>
              <a:t>2.5.2018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57069" y="28076146"/>
            <a:ext cx="16031448" cy="158694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C0E18F-6E80-EF41-9762-ED802999A9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909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21527206"/>
            <a:ext cx="42038751" cy="82796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7" y="21362376"/>
            <a:ext cx="42038751" cy="27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473" y="22057106"/>
            <a:ext cx="34901251" cy="3576828"/>
          </a:xfrm>
        </p:spPr>
        <p:txBody>
          <a:bodyPr tIns="0" bIns="0" anchor="b">
            <a:noAutofit/>
          </a:bodyPr>
          <a:lstStyle>
            <a:lvl1pPr>
              <a:defRPr sz="15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" y="0"/>
            <a:ext cx="42049649" cy="2136237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3900">
                <a:solidFill>
                  <a:schemeClr val="bg1"/>
                </a:solidFill>
              </a:defRPr>
            </a:lvl1pPr>
            <a:lvl2pPr marL="1987128" indent="0">
              <a:buNone/>
              <a:defRPr sz="12200"/>
            </a:lvl2pPr>
            <a:lvl3pPr marL="3974257" indent="0">
              <a:buNone/>
              <a:defRPr sz="10400"/>
            </a:lvl3pPr>
            <a:lvl4pPr marL="5961385" indent="0">
              <a:buNone/>
              <a:defRPr sz="8700"/>
            </a:lvl4pPr>
            <a:lvl5pPr marL="7948513" indent="0">
              <a:buNone/>
              <a:defRPr sz="8700"/>
            </a:lvl5pPr>
            <a:lvl6pPr marL="9935642" indent="0">
              <a:buNone/>
              <a:defRPr sz="8700"/>
            </a:lvl6pPr>
            <a:lvl7pPr marL="11922770" indent="0">
              <a:buNone/>
              <a:defRPr sz="8700"/>
            </a:lvl7pPr>
            <a:lvl8pPr marL="13909899" indent="0">
              <a:buNone/>
              <a:defRPr sz="8700"/>
            </a:lvl8pPr>
            <a:lvl9pPr marL="15897027" indent="0">
              <a:buNone/>
              <a:defRPr sz="8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4468" y="25673676"/>
            <a:ext cx="34901251" cy="258326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608"/>
              </a:spcAft>
              <a:buNone/>
              <a:defRPr sz="6500">
                <a:solidFill>
                  <a:srgbClr val="FFFFFF"/>
                </a:solidFill>
              </a:defRPr>
            </a:lvl1pPr>
            <a:lvl2pPr marL="1987128" indent="0">
              <a:buNone/>
              <a:defRPr sz="5200"/>
            </a:lvl2pPr>
            <a:lvl3pPr marL="3974257" indent="0">
              <a:buNone/>
              <a:defRPr sz="4300"/>
            </a:lvl3pPr>
            <a:lvl4pPr marL="5961385" indent="0">
              <a:buNone/>
              <a:defRPr sz="3900"/>
            </a:lvl4pPr>
            <a:lvl5pPr marL="7948513" indent="0">
              <a:buNone/>
              <a:defRPr sz="3900"/>
            </a:lvl5pPr>
            <a:lvl6pPr marL="9935642" indent="0">
              <a:buNone/>
              <a:defRPr sz="3900"/>
            </a:lvl6pPr>
            <a:lvl7pPr marL="11922770" indent="0">
              <a:buNone/>
              <a:defRPr sz="3900"/>
            </a:lvl7pPr>
            <a:lvl8pPr marL="13909899" indent="0">
              <a:buNone/>
              <a:defRPr sz="3900"/>
            </a:lvl8pPr>
            <a:lvl9pPr marL="15897027" indent="0">
              <a:buNone/>
              <a:defRPr sz="3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955-B27E-8F4F-A0EF-E0286BC64BE9}" type="datetimeFigureOut">
              <a:rPr lang="fi-FI" smtClean="0"/>
              <a:t>2.5.2018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E18F-6E80-EF41-9762-ED802999A9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280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27819773"/>
            <a:ext cx="42049705" cy="1987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27530812"/>
            <a:ext cx="42049705" cy="286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4473" y="1245668"/>
            <a:ext cx="34691003" cy="6305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4471" y="8022107"/>
            <a:ext cx="34691007" cy="174867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4480" y="28076146"/>
            <a:ext cx="8526759" cy="1586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0">
                <a:solidFill>
                  <a:srgbClr val="FFFFFF"/>
                </a:solidFill>
              </a:defRPr>
            </a:lvl1pPr>
          </a:lstStyle>
          <a:p>
            <a:fld id="{87C94955-B27E-8F4F-A0EF-E0286BC64BE9}" type="datetimeFigureOut">
              <a:rPr lang="fi-FI" smtClean="0"/>
              <a:t>2.5.2018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13502" y="28076146"/>
            <a:ext cx="16633650" cy="1586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0" cap="all" baseline="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146272" y="28076146"/>
            <a:ext cx="4525121" cy="1586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00">
                <a:solidFill>
                  <a:srgbClr val="FFFFFF"/>
                </a:solidFill>
              </a:defRPr>
            </a:lvl1pPr>
          </a:lstStyle>
          <a:p>
            <a:fld id="{24C0E18F-6E80-EF41-9762-ED802999A996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6442" y="7553189"/>
            <a:ext cx="3437563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3974257" rtl="0" eaLnBrk="1" latinLnBrk="0" hangingPunct="1">
        <a:lnSpc>
          <a:spcPct val="85000"/>
        </a:lnSpc>
        <a:spcBef>
          <a:spcPct val="0"/>
        </a:spcBef>
        <a:buNone/>
        <a:defRPr sz="20900" kern="1200" spc="-21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97426" indent="-397426" algn="l" defTabSz="3974257" rtl="0" eaLnBrk="1" latinLnBrk="0" hangingPunct="1">
        <a:lnSpc>
          <a:spcPct val="90000"/>
        </a:lnSpc>
        <a:spcBef>
          <a:spcPts val="5216"/>
        </a:spcBef>
        <a:spcAft>
          <a:spcPts val="86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8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669188" indent="-794851" algn="l" defTabSz="3974257" rtl="0" eaLnBrk="1" latinLnBrk="0" hangingPunct="1">
        <a:lnSpc>
          <a:spcPct val="90000"/>
        </a:lnSpc>
        <a:spcBef>
          <a:spcPts val="869"/>
        </a:spcBef>
        <a:spcAft>
          <a:spcPts val="1739"/>
        </a:spcAft>
        <a:buClr>
          <a:schemeClr val="accent1"/>
        </a:buClr>
        <a:buFont typeface="Calibri" pitchFamily="34" charset="0"/>
        <a:buChar char="◦"/>
        <a:defRPr sz="7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464039" indent="-794851" algn="l" defTabSz="3974257" rtl="0" eaLnBrk="1" latinLnBrk="0" hangingPunct="1">
        <a:lnSpc>
          <a:spcPct val="90000"/>
        </a:lnSpc>
        <a:spcBef>
          <a:spcPts val="869"/>
        </a:spcBef>
        <a:spcAft>
          <a:spcPts val="1739"/>
        </a:spcAft>
        <a:buClr>
          <a:schemeClr val="accent1"/>
        </a:buClr>
        <a:buFont typeface="Calibri" pitchFamily="34" charset="0"/>
        <a:buChar char="◦"/>
        <a:defRPr sz="6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258891" indent="-794851" algn="l" defTabSz="3974257" rtl="0" eaLnBrk="1" latinLnBrk="0" hangingPunct="1">
        <a:lnSpc>
          <a:spcPct val="90000"/>
        </a:lnSpc>
        <a:spcBef>
          <a:spcPts val="869"/>
        </a:spcBef>
        <a:spcAft>
          <a:spcPts val="1739"/>
        </a:spcAft>
        <a:buClr>
          <a:schemeClr val="accent1"/>
        </a:buClr>
        <a:buFont typeface="Calibri" pitchFamily="34" charset="0"/>
        <a:buChar char="◦"/>
        <a:defRPr sz="6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053742" indent="-794851" algn="l" defTabSz="3974257" rtl="0" eaLnBrk="1" latinLnBrk="0" hangingPunct="1">
        <a:lnSpc>
          <a:spcPct val="90000"/>
        </a:lnSpc>
        <a:spcBef>
          <a:spcPts val="869"/>
        </a:spcBef>
        <a:spcAft>
          <a:spcPts val="1739"/>
        </a:spcAft>
        <a:buClr>
          <a:schemeClr val="accent1"/>
        </a:buClr>
        <a:buFont typeface="Calibri" pitchFamily="34" charset="0"/>
        <a:buChar char="◦"/>
        <a:defRPr sz="6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4780930" indent="-993564" algn="l" defTabSz="3974257" rtl="0" eaLnBrk="1" latinLnBrk="0" hangingPunct="1">
        <a:lnSpc>
          <a:spcPct val="90000"/>
        </a:lnSpc>
        <a:spcBef>
          <a:spcPts val="869"/>
        </a:spcBef>
        <a:spcAft>
          <a:spcPts val="1739"/>
        </a:spcAft>
        <a:buClr>
          <a:schemeClr val="accent1"/>
        </a:buClr>
        <a:buFont typeface="Calibri" pitchFamily="34" charset="0"/>
        <a:buChar char="◦"/>
        <a:defRPr sz="6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650190" indent="-993564" algn="l" defTabSz="3974257" rtl="0" eaLnBrk="1" latinLnBrk="0" hangingPunct="1">
        <a:lnSpc>
          <a:spcPct val="90000"/>
        </a:lnSpc>
        <a:spcBef>
          <a:spcPts val="869"/>
        </a:spcBef>
        <a:spcAft>
          <a:spcPts val="1739"/>
        </a:spcAft>
        <a:buClr>
          <a:schemeClr val="accent1"/>
        </a:buClr>
        <a:buFont typeface="Calibri" pitchFamily="34" charset="0"/>
        <a:buChar char="◦"/>
        <a:defRPr sz="6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519450" indent="-993564" algn="l" defTabSz="3974257" rtl="0" eaLnBrk="1" latinLnBrk="0" hangingPunct="1">
        <a:lnSpc>
          <a:spcPct val="90000"/>
        </a:lnSpc>
        <a:spcBef>
          <a:spcPts val="869"/>
        </a:spcBef>
        <a:spcAft>
          <a:spcPts val="1739"/>
        </a:spcAft>
        <a:buClr>
          <a:schemeClr val="accent1"/>
        </a:buClr>
        <a:buFont typeface="Calibri" pitchFamily="34" charset="0"/>
        <a:buChar char="◦"/>
        <a:defRPr sz="6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388710" indent="-993564" algn="l" defTabSz="3974257" rtl="0" eaLnBrk="1" latinLnBrk="0" hangingPunct="1">
        <a:lnSpc>
          <a:spcPct val="90000"/>
        </a:lnSpc>
        <a:spcBef>
          <a:spcPts val="869"/>
        </a:spcBef>
        <a:spcAft>
          <a:spcPts val="1739"/>
        </a:spcAft>
        <a:buClr>
          <a:schemeClr val="accent1"/>
        </a:buClr>
        <a:buFont typeface="Calibri" pitchFamily="34" charset="0"/>
        <a:buChar char="◦"/>
        <a:defRPr sz="6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74257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87128" algn="l" defTabSz="3974257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74257" algn="l" defTabSz="3974257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61385" algn="l" defTabSz="3974257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48513" algn="l" defTabSz="3974257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35642" algn="l" defTabSz="3974257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22770" algn="l" defTabSz="3974257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09899" algn="l" defTabSz="3974257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897027" algn="l" defTabSz="3974257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2391-5218-494F-957C-CB9EE565617A}"/>
              </a:ext>
            </a:extLst>
          </p:cNvPr>
          <p:cNvSpPr txBox="1">
            <a:spLocks/>
          </p:cNvSpPr>
          <p:nvPr/>
        </p:nvSpPr>
        <p:spPr>
          <a:xfrm>
            <a:off x="2183579" y="3474720"/>
            <a:ext cx="10166265" cy="1593669"/>
          </a:xfrm>
          <a:prstGeom prst="rect">
            <a:avLst/>
          </a:prstGeom>
        </p:spPr>
        <p:txBody>
          <a:bodyPr/>
          <a:lstStyle>
            <a:lvl1pPr marL="397426" indent="-397426" algn="l" defTabSz="3974257" rtl="0" eaLnBrk="1" latinLnBrk="0" hangingPunct="1">
              <a:lnSpc>
                <a:spcPct val="90000"/>
              </a:lnSpc>
              <a:spcBef>
                <a:spcPts val="5216"/>
              </a:spcBef>
              <a:spcAft>
                <a:spcPts val="86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8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669188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7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464039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58891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053742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78093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65019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51945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8871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600"/>
              <a:t>Basic data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1B01C0-1785-4B7D-A84E-2669FF9DB6AE}"/>
              </a:ext>
            </a:extLst>
          </p:cNvPr>
          <p:cNvSpPr txBox="1">
            <a:spLocks/>
          </p:cNvSpPr>
          <p:nvPr/>
        </p:nvSpPr>
        <p:spPr>
          <a:xfrm>
            <a:off x="2250905" y="5068389"/>
            <a:ext cx="10098936" cy="22123509"/>
          </a:xfrm>
          <a:prstGeom prst="rect">
            <a:avLst/>
          </a:prstGeom>
        </p:spPr>
        <p:txBody>
          <a:bodyPr>
            <a:normAutofit/>
          </a:bodyPr>
          <a:lstStyle>
            <a:lvl1pPr marL="397426" indent="-397426" algn="l" defTabSz="3974257" rtl="0" eaLnBrk="1" latinLnBrk="0" hangingPunct="1">
              <a:lnSpc>
                <a:spcPct val="90000"/>
              </a:lnSpc>
              <a:spcBef>
                <a:spcPts val="5216"/>
              </a:spcBef>
              <a:spcAft>
                <a:spcPts val="86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8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669188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7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464039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58891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053742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78093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65019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51945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8871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46"/>
              </a:spcBef>
            </a:pPr>
            <a:r>
              <a:rPr lang="en-GB" sz="4800"/>
              <a:t>Training set</a:t>
            </a:r>
          </a:p>
          <a:p>
            <a:pPr>
              <a:spcBef>
                <a:spcPts val="746"/>
              </a:spcBef>
            </a:pPr>
            <a:endParaRPr lang="en-GB" sz="4800"/>
          </a:p>
          <a:p>
            <a:pPr>
              <a:spcBef>
                <a:spcPts val="746"/>
              </a:spcBef>
            </a:pPr>
            <a:endParaRPr lang="en-GB" sz="4800"/>
          </a:p>
          <a:p>
            <a:pPr>
              <a:spcBef>
                <a:spcPts val="746"/>
              </a:spcBef>
            </a:pPr>
            <a:endParaRPr lang="en-GB" sz="4800"/>
          </a:p>
          <a:p>
            <a:pPr>
              <a:spcBef>
                <a:spcPts val="746"/>
              </a:spcBef>
            </a:pPr>
            <a:endParaRPr lang="en-GB" sz="4800"/>
          </a:p>
          <a:p>
            <a:pPr>
              <a:spcBef>
                <a:spcPts val="746"/>
              </a:spcBef>
            </a:pPr>
            <a:endParaRPr lang="en-GB" sz="4800"/>
          </a:p>
          <a:p>
            <a:pPr>
              <a:spcBef>
                <a:spcPts val="746"/>
              </a:spcBef>
            </a:pPr>
            <a:endParaRPr lang="en-GB" sz="4800"/>
          </a:p>
          <a:p>
            <a:pPr>
              <a:spcBef>
                <a:spcPts val="746"/>
              </a:spcBef>
            </a:pPr>
            <a:endParaRPr lang="en-GB" sz="4800"/>
          </a:p>
          <a:p>
            <a:pPr>
              <a:spcBef>
                <a:spcPts val="746"/>
              </a:spcBef>
            </a:pPr>
            <a:endParaRPr lang="en-GB" sz="4800"/>
          </a:p>
          <a:p>
            <a:pPr>
              <a:spcBef>
                <a:spcPts val="746"/>
              </a:spcBef>
            </a:pPr>
            <a:endParaRPr lang="en-GB" sz="4800"/>
          </a:p>
          <a:p>
            <a:pPr>
              <a:spcBef>
                <a:spcPts val="700"/>
              </a:spcBef>
            </a:pPr>
            <a:r>
              <a:rPr lang="en-GB" sz="4800"/>
              <a:t>Use different classifiers:</a:t>
            </a:r>
            <a:endParaRPr lang="en-GB" sz="6050">
              <a:cs typeface="Calibri"/>
            </a:endParaRPr>
          </a:p>
          <a:p>
            <a:pPr marL="685800" indent="-685800">
              <a:spcBef>
                <a:spcPts val="746"/>
              </a:spcBef>
              <a:buFont typeface="Arial" panose="020B0604020202020204" pitchFamily="34" charset="0"/>
              <a:buChar char="•"/>
            </a:pPr>
            <a:r>
              <a:rPr lang="en-GB" sz="3200"/>
              <a:t>Logistic Regression</a:t>
            </a:r>
          </a:p>
          <a:p>
            <a:pPr marL="685800" indent="-685800">
              <a:spcBef>
                <a:spcPts val="746"/>
              </a:spcBef>
              <a:buFont typeface="Arial" panose="020B0604020202020204" pitchFamily="34" charset="0"/>
              <a:buChar char="•"/>
            </a:pPr>
            <a:r>
              <a:rPr lang="en-GB" sz="3200"/>
              <a:t>Decision Trees</a:t>
            </a:r>
          </a:p>
          <a:p>
            <a:pPr marL="685800" indent="-685800">
              <a:spcBef>
                <a:spcPts val="746"/>
              </a:spcBef>
              <a:buFont typeface="Arial" panose="020B0604020202020204" pitchFamily="34" charset="0"/>
              <a:buChar char="•"/>
            </a:pPr>
            <a:r>
              <a:rPr lang="en-GB" sz="3200"/>
              <a:t>Support Vector Machine </a:t>
            </a:r>
          </a:p>
          <a:p>
            <a:pPr marL="685800" indent="-685800">
              <a:spcBef>
                <a:spcPts val="746"/>
              </a:spcBef>
              <a:buFont typeface="Arial" panose="020B0604020202020204" pitchFamily="34" charset="0"/>
              <a:buChar char="•"/>
            </a:pPr>
            <a:r>
              <a:rPr lang="en-GB" sz="3200"/>
              <a:t>Gaussian Naive Bayes</a:t>
            </a:r>
          </a:p>
          <a:p>
            <a:pPr marL="685800" indent="-685800">
              <a:spcBef>
                <a:spcPts val="746"/>
              </a:spcBef>
              <a:buFont typeface="Arial" panose="020B0604020202020204" pitchFamily="34" charset="0"/>
              <a:buChar char="•"/>
            </a:pPr>
            <a:r>
              <a:rPr lang="en-GB" sz="3200"/>
              <a:t>Gaussian Processes</a:t>
            </a:r>
          </a:p>
          <a:p>
            <a:pPr>
              <a:spcBef>
                <a:spcPts val="746"/>
              </a:spcBef>
            </a:pPr>
            <a:endParaRPr lang="en-GB" sz="4800"/>
          </a:p>
          <a:p>
            <a:pPr>
              <a:spcBef>
                <a:spcPts val="746"/>
              </a:spcBef>
            </a:pPr>
            <a:endParaRPr lang="en-GB" sz="4800"/>
          </a:p>
          <a:p>
            <a:pPr>
              <a:spcBef>
                <a:spcPts val="700"/>
              </a:spcBef>
              <a:spcAft>
                <a:spcPts val="800"/>
              </a:spcAft>
            </a:pPr>
            <a:r>
              <a:rPr lang="en-GB" sz="4800"/>
              <a:t>Combined prediction:</a:t>
            </a:r>
            <a:endParaRPr lang="en-GB" sz="6050">
              <a:cs typeface="Calibri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1073007-A043-4396-B439-3136A5C68166}"/>
              </a:ext>
            </a:extLst>
          </p:cNvPr>
          <p:cNvSpPr txBox="1">
            <a:spLocks/>
          </p:cNvSpPr>
          <p:nvPr/>
        </p:nvSpPr>
        <p:spPr>
          <a:xfrm>
            <a:off x="13398072" y="3474720"/>
            <a:ext cx="10129609" cy="1593669"/>
          </a:xfrm>
          <a:prstGeom prst="rect">
            <a:avLst/>
          </a:prstGeom>
        </p:spPr>
        <p:txBody>
          <a:bodyPr/>
          <a:lstStyle>
            <a:lvl1pPr marL="397426" indent="-397426" algn="l" defTabSz="3974257" rtl="0" eaLnBrk="1" latinLnBrk="0" hangingPunct="1">
              <a:lnSpc>
                <a:spcPct val="90000"/>
              </a:lnSpc>
              <a:spcBef>
                <a:spcPts val="5216"/>
              </a:spcBef>
              <a:spcAft>
                <a:spcPts val="86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8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669188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7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464039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58891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053742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78093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65019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51945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8871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600"/>
              <a:t>Time-series data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D4E56F5-449A-4625-9E90-2ADE4B14F60B}"/>
              </a:ext>
            </a:extLst>
          </p:cNvPr>
          <p:cNvSpPr txBox="1">
            <a:spLocks/>
          </p:cNvSpPr>
          <p:nvPr/>
        </p:nvSpPr>
        <p:spPr>
          <a:xfrm>
            <a:off x="13400887" y="5068389"/>
            <a:ext cx="13382504" cy="220842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397426" indent="-397426" algn="l" defTabSz="3974257" rtl="0" eaLnBrk="1" latinLnBrk="0" hangingPunct="1">
              <a:lnSpc>
                <a:spcPct val="90000"/>
              </a:lnSpc>
              <a:spcBef>
                <a:spcPts val="5216"/>
              </a:spcBef>
              <a:spcAft>
                <a:spcPts val="86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8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669188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7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464039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58891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053742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78093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65019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51945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8871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>
              <a:spcBef>
                <a:spcPts val="746"/>
              </a:spcBef>
            </a:pPr>
            <a:r>
              <a:rPr lang="en-GB" sz="4800"/>
              <a:t>Extract statistical features from the time-</a:t>
            </a:r>
            <a:r>
              <a:rPr lang="en-GB" sz="4800">
                <a:solidFill>
                  <a:srgbClr val="000000"/>
                </a:solidFill>
              </a:rPr>
              <a:t>series data:</a:t>
            </a:r>
            <a:endParaRPr lang="en-GB" sz="4800">
              <a:solidFill>
                <a:srgbClr val="000000"/>
              </a:solidFill>
              <a:cs typeface="Calibri"/>
            </a:endParaRPr>
          </a:p>
          <a:p>
            <a:pPr marL="685800" indent="-685800">
              <a:spcBef>
                <a:spcPts val="746"/>
              </a:spcBef>
              <a:buClr>
                <a:srgbClr val="ACD433"/>
              </a:buClr>
              <a:buFont typeface="Arial" panose="020B0604020202020204" pitchFamily="34" charset="0"/>
              <a:buChar char="•"/>
            </a:pPr>
            <a:r>
              <a:rPr lang="en-GB" sz="4000">
                <a:solidFill>
                  <a:srgbClr val="000000"/>
                </a:solidFill>
              </a:rPr>
              <a:t>mean and variance</a:t>
            </a:r>
            <a:endParaRPr lang="en-GB" sz="4000">
              <a:solidFill>
                <a:srgbClr val="000000"/>
              </a:solidFill>
              <a:cs typeface="Calibri"/>
            </a:endParaRPr>
          </a:p>
          <a:p>
            <a:pPr marL="685800" indent="-685800">
              <a:spcBef>
                <a:spcPts val="746"/>
              </a:spcBef>
              <a:buClr>
                <a:srgbClr val="ACD433"/>
              </a:buClr>
              <a:buFont typeface="Arial" panose="020B0604020202020204" pitchFamily="34" charset="0"/>
              <a:buChar char="•"/>
            </a:pPr>
            <a:r>
              <a:rPr lang="en-GB" sz="4000">
                <a:solidFill>
                  <a:srgbClr val="000000"/>
                </a:solidFill>
              </a:rPr>
              <a:t>Slope and</a:t>
            </a:r>
            <a:r>
              <a:rPr lang="en-GB" sz="4000">
                <a:solidFill>
                  <a:srgbClr val="000000"/>
                </a:solidFill>
                <a:cs typeface="Calibri"/>
              </a:rPr>
              <a:t> intercept of linear regression</a:t>
            </a:r>
          </a:p>
          <a:p>
            <a:pPr marL="396875" indent="-396875">
              <a:spcBef>
                <a:spcPts val="700"/>
              </a:spcBef>
              <a:spcAft>
                <a:spcPts val="800"/>
              </a:spcAft>
              <a:buClr>
                <a:srgbClr val="ACD433"/>
              </a:buClr>
            </a:pPr>
            <a:endParaRPr lang="en-GB" sz="4800">
              <a:solidFill>
                <a:srgbClr val="404040"/>
              </a:solidFill>
              <a:cs typeface="Calibri"/>
            </a:endParaRPr>
          </a:p>
          <a:p>
            <a:pPr marL="396875" indent="-396875">
              <a:spcBef>
                <a:spcPts val="700"/>
              </a:spcBef>
              <a:spcAft>
                <a:spcPts val="800"/>
              </a:spcAft>
              <a:buClr>
                <a:srgbClr val="ACD433"/>
              </a:buClr>
            </a:pPr>
            <a:r>
              <a:rPr lang="en-GB" sz="4800">
                <a:solidFill>
                  <a:srgbClr val="404040"/>
                </a:solidFill>
                <a:cs typeface="Calibri"/>
              </a:rPr>
              <a:t>Use</a:t>
            </a:r>
            <a:r>
              <a:rPr lang="en-GB" sz="4800"/>
              <a:t> same classifiers as for basic data </a:t>
            </a:r>
            <a:endParaRPr lang="en-GB" sz="6050">
              <a:solidFill>
                <a:srgbClr val="000000"/>
              </a:solidFill>
              <a:latin typeface="Calibri"/>
              <a:cs typeface="Calibri"/>
            </a:endParaRPr>
          </a:p>
          <a:p>
            <a:pPr marL="396875" indent="-396875">
              <a:spcBef>
                <a:spcPts val="700"/>
              </a:spcBef>
              <a:spcAft>
                <a:spcPts val="800"/>
              </a:spcAft>
              <a:buClr>
                <a:srgbClr val="ACD433"/>
              </a:buClr>
            </a:pPr>
            <a:r>
              <a:rPr lang="en-GB" sz="4800">
                <a:solidFill>
                  <a:schemeClr val="accent1"/>
                </a:solidFill>
                <a:sym typeface="Wingdings" pitchFamily="2" charset="2"/>
              </a:rPr>
              <a:t></a:t>
            </a:r>
            <a:r>
              <a:rPr lang="en-GB" sz="4800">
                <a:sym typeface="Wingdings" pitchFamily="2" charset="2"/>
              </a:rPr>
              <a:t> mapping back prediction in the basic data space </a:t>
            </a:r>
            <a:endParaRPr lang="en-GB" sz="6050">
              <a:solidFill>
                <a:schemeClr val="tx1"/>
              </a:solidFill>
              <a:cs typeface="Calibri"/>
            </a:endParaRPr>
          </a:p>
          <a:p>
            <a:pPr marL="396875" indent="-396875">
              <a:spcBef>
                <a:spcPts val="700"/>
              </a:spcBef>
            </a:pPr>
            <a:endParaRPr lang="en-GB" sz="4800">
              <a:cs typeface="Calibri"/>
            </a:endParaRPr>
          </a:p>
          <a:p>
            <a:pPr marL="396875" indent="-396875">
              <a:spcBef>
                <a:spcPts val="700"/>
              </a:spcBef>
            </a:pPr>
            <a:endParaRPr lang="en-GB" sz="4800">
              <a:cs typeface="Calibri"/>
            </a:endParaRPr>
          </a:p>
          <a:p>
            <a:pPr marL="396875" indent="-396875">
              <a:spcBef>
                <a:spcPts val="700"/>
              </a:spcBef>
              <a:spcAft>
                <a:spcPts val="800"/>
              </a:spcAft>
            </a:pPr>
            <a:r>
              <a:rPr lang="en-GB" sz="4800">
                <a:sym typeface="Wingdings" pitchFamily="2" charset="2"/>
              </a:rPr>
              <a:t>Predictors do not discover specific</a:t>
            </a:r>
            <a:r>
              <a:rPr lang="en-GB" sz="4800"/>
              <a:t> pattern</a:t>
            </a:r>
            <a:endParaRPr lang="en-GB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BABC03-9759-4F02-8612-6C58B7AA2884}"/>
              </a:ext>
            </a:extLst>
          </p:cNvPr>
          <p:cNvSpPr txBox="1">
            <a:spLocks/>
          </p:cNvSpPr>
          <p:nvPr/>
        </p:nvSpPr>
        <p:spPr>
          <a:xfrm>
            <a:off x="28540548" y="3513935"/>
            <a:ext cx="10115372" cy="1593669"/>
          </a:xfrm>
          <a:prstGeom prst="rect">
            <a:avLst/>
          </a:prstGeom>
        </p:spPr>
        <p:txBody>
          <a:bodyPr/>
          <a:lstStyle>
            <a:lvl1pPr marL="397426" indent="-397426" algn="l" defTabSz="3974257" rtl="0" eaLnBrk="1" latinLnBrk="0" hangingPunct="1">
              <a:lnSpc>
                <a:spcPct val="90000"/>
              </a:lnSpc>
              <a:spcBef>
                <a:spcPts val="5216"/>
              </a:spcBef>
              <a:spcAft>
                <a:spcPts val="86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8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669188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7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464039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58891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053742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78093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65019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51945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8871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600"/>
              <a:t>Combined data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E95D39B-4B7A-4536-AC5B-A758B01352AD}"/>
              </a:ext>
            </a:extLst>
          </p:cNvPr>
          <p:cNvSpPr txBox="1">
            <a:spLocks/>
          </p:cNvSpPr>
          <p:nvPr/>
        </p:nvSpPr>
        <p:spPr>
          <a:xfrm>
            <a:off x="28148335" y="5029171"/>
            <a:ext cx="10115372" cy="22123509"/>
          </a:xfrm>
          <a:prstGeom prst="rect">
            <a:avLst/>
          </a:prstGeom>
        </p:spPr>
        <p:txBody>
          <a:bodyPr>
            <a:normAutofit/>
          </a:bodyPr>
          <a:lstStyle>
            <a:lvl1pPr marL="397426" indent="-397426" algn="l" defTabSz="3974257" rtl="0" eaLnBrk="1" latinLnBrk="0" hangingPunct="1">
              <a:lnSpc>
                <a:spcPct val="90000"/>
              </a:lnSpc>
              <a:spcBef>
                <a:spcPts val="5216"/>
              </a:spcBef>
              <a:spcAft>
                <a:spcPts val="86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8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669188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7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464039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58891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053742" indent="-794851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78093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65019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51945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88710" indent="-993564" algn="l" defTabSz="3974257" rtl="0" eaLnBrk="1" latinLnBrk="0" hangingPunct="1">
              <a:lnSpc>
                <a:spcPct val="90000"/>
              </a:lnSpc>
              <a:spcBef>
                <a:spcPts val="869"/>
              </a:spcBef>
              <a:spcAft>
                <a:spcPts val="1739"/>
              </a:spcAft>
              <a:buClr>
                <a:schemeClr val="accent1"/>
              </a:buClr>
              <a:buFont typeface="Calibri" pitchFamily="34" charset="0"/>
              <a:buChar char="◦"/>
              <a:defRPr sz="6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46"/>
              </a:spcBef>
            </a:pPr>
            <a:r>
              <a:rPr lang="en-GB" sz="4800"/>
              <a:t>Combining basic data with time-series data</a:t>
            </a:r>
          </a:p>
          <a:p>
            <a:pPr>
              <a:spcBef>
                <a:spcPts val="700"/>
              </a:spcBef>
            </a:pPr>
            <a:endParaRPr lang="en-GB" sz="4800"/>
          </a:p>
          <a:p>
            <a:pPr>
              <a:spcBef>
                <a:spcPts val="700"/>
              </a:spcBef>
            </a:pPr>
            <a:r>
              <a:rPr lang="en-GB" sz="4800"/>
              <a:t>Again, a mixture of classifiers can help to make more safe decision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A2524-06AA-4C55-AEF7-8A6A59AC38EF}"/>
              </a:ext>
            </a:extLst>
          </p:cNvPr>
          <p:cNvCxnSpPr>
            <a:cxnSpLocks/>
          </p:cNvCxnSpPr>
          <p:nvPr/>
        </p:nvCxnSpPr>
        <p:spPr>
          <a:xfrm>
            <a:off x="12854654" y="4383930"/>
            <a:ext cx="0" cy="227272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B7A4A0-7374-43AC-A682-62BF2E577726}"/>
              </a:ext>
            </a:extLst>
          </p:cNvPr>
          <p:cNvCxnSpPr>
            <a:cxnSpLocks/>
          </p:cNvCxnSpPr>
          <p:nvPr/>
        </p:nvCxnSpPr>
        <p:spPr>
          <a:xfrm>
            <a:off x="27274049" y="4344715"/>
            <a:ext cx="0" cy="227272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BB2729D-D936-45B2-95B1-AF4976C4247D}"/>
              </a:ext>
            </a:extLst>
          </p:cNvPr>
          <p:cNvSpPr/>
          <p:nvPr/>
        </p:nvSpPr>
        <p:spPr>
          <a:xfrm>
            <a:off x="7929253" y="14591013"/>
            <a:ext cx="1018903" cy="2926080"/>
          </a:xfrm>
          <a:prstGeom prst="rightBrace">
            <a:avLst>
              <a:gd name="adj1" fmla="val 44154"/>
              <a:gd name="adj2" fmla="val 50000"/>
            </a:avLst>
          </a:prstGeom>
          <a:ln w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0B24AE1-A835-4DF3-A3F2-110D0121BC5F}"/>
              </a:ext>
            </a:extLst>
          </p:cNvPr>
          <p:cNvSpPr txBox="1">
            <a:spLocks/>
          </p:cNvSpPr>
          <p:nvPr/>
        </p:nvSpPr>
        <p:spPr>
          <a:xfrm>
            <a:off x="9177925" y="15041410"/>
            <a:ext cx="3068059" cy="13194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1987128" rtl="0" eaLnBrk="1" latinLnBrk="0" hangingPunct="1">
              <a:spcBef>
                <a:spcPts val="4346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6085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1987128" indent="0" algn="l" defTabSz="1987128" rtl="0" eaLnBrk="1" latinLnBrk="0" hangingPunct="1">
              <a:spcBef>
                <a:spcPts val="4346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5216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974257" indent="0" algn="l" defTabSz="1987128" rtl="0" eaLnBrk="1" latinLnBrk="0" hangingPunct="1">
              <a:spcBef>
                <a:spcPts val="4346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4346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961385" indent="0" algn="l" defTabSz="1987128" rtl="0" eaLnBrk="1" latinLnBrk="0" hangingPunct="1">
              <a:spcBef>
                <a:spcPts val="4346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3912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7948513" indent="0" algn="l" defTabSz="1987128" rtl="0" eaLnBrk="1" latinLnBrk="0" hangingPunct="1">
              <a:spcBef>
                <a:spcPts val="4346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3912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9935642" indent="0" algn="l" defTabSz="1987128" rtl="0" eaLnBrk="1" latinLnBrk="0" hangingPunct="1">
              <a:spcBef>
                <a:spcPts val="4346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3912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1922770" indent="0" algn="l" defTabSz="1987128" rtl="0" eaLnBrk="1" latinLnBrk="0" hangingPunct="1">
              <a:spcBef>
                <a:spcPts val="4346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3912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3909899" indent="0" algn="l" defTabSz="1987128" rtl="0" eaLnBrk="1" latinLnBrk="0" hangingPunct="1">
              <a:spcBef>
                <a:spcPts val="4346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3912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5897027" indent="0" algn="l" defTabSz="1987128" rtl="0" eaLnBrk="1" latinLnBrk="0" hangingPunct="1">
              <a:spcBef>
                <a:spcPts val="4346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3912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746"/>
              </a:spcBef>
            </a:pPr>
            <a:r>
              <a:rPr lang="en-GB" sz="4800"/>
              <a:t>one </a:t>
            </a:r>
            <a:br>
              <a:rPr lang="en-GB" sz="4800"/>
            </a:br>
            <a:r>
              <a:rPr lang="en-GB" sz="4800"/>
              <a:t>prediction</a:t>
            </a:r>
          </a:p>
        </p:txBody>
      </p:sp>
      <p:pic>
        <p:nvPicPr>
          <p:cNvPr id="23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C67E58-C9D5-4AB9-A251-F5A81779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441" y="20234998"/>
            <a:ext cx="9985100" cy="6422805"/>
          </a:xfrm>
          <a:prstGeom prst="rect">
            <a:avLst/>
          </a:prstGeom>
        </p:spPr>
      </p:pic>
      <p:pic>
        <p:nvPicPr>
          <p:cNvPr id="25" name="Picture 2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467358D-1ACB-4413-97F6-415D3D2A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484" y="6041750"/>
            <a:ext cx="9985101" cy="6987665"/>
          </a:xfrm>
          <a:prstGeom prst="rect">
            <a:avLst/>
          </a:prstGeom>
        </p:spPr>
      </p:pic>
      <p:pic>
        <p:nvPicPr>
          <p:cNvPr id="27" name="Picture 2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8396AC-EB5E-4418-B628-0CDB8C044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1271" y="14208312"/>
            <a:ext cx="6639365" cy="4313906"/>
          </a:xfrm>
          <a:prstGeom prst="rect">
            <a:avLst/>
          </a:prstGeom>
        </p:spPr>
      </p:pic>
      <p:pic>
        <p:nvPicPr>
          <p:cNvPr id="29" name="Picture 2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9998674-C2E4-48AE-8B06-56A1E964D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5741" y="18312916"/>
            <a:ext cx="6874717" cy="4392346"/>
          </a:xfrm>
          <a:prstGeom prst="rect">
            <a:avLst/>
          </a:prstGeom>
        </p:spPr>
      </p:pic>
      <p:pic>
        <p:nvPicPr>
          <p:cNvPr id="31" name="Picture 3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59A21E8-6F51-433C-8207-2FDA34514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61701" y="18348225"/>
            <a:ext cx="6757041" cy="4353126"/>
          </a:xfrm>
          <a:prstGeom prst="rect">
            <a:avLst/>
          </a:prstGeom>
        </p:spPr>
      </p:pic>
      <p:pic>
        <p:nvPicPr>
          <p:cNvPr id="33" name="Picture 3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D1023D-F2A5-43DA-B9EC-74E2A3B70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1892" y="14207946"/>
            <a:ext cx="6364785" cy="4117808"/>
          </a:xfrm>
          <a:prstGeom prst="rect">
            <a:avLst/>
          </a:prstGeom>
        </p:spPr>
      </p:pic>
      <p:pic>
        <p:nvPicPr>
          <p:cNvPr id="35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F6364D-1A85-48A8-A8D5-EDAA7FE228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32967" y="9811972"/>
            <a:ext cx="9800577" cy="6321659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FAF117AA-96A6-4E74-B2AD-B936723BD24D}"/>
              </a:ext>
            </a:extLst>
          </p:cNvPr>
          <p:cNvSpPr txBox="1">
            <a:spLocks/>
          </p:cNvSpPr>
          <p:nvPr/>
        </p:nvSpPr>
        <p:spPr>
          <a:xfrm>
            <a:off x="679269" y="1015180"/>
            <a:ext cx="40644401" cy="24595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987128" rtl="0" eaLnBrk="1" latinLnBrk="0" hangingPunct="1">
              <a:spcBef>
                <a:spcPct val="0"/>
              </a:spcBef>
              <a:buNone/>
              <a:defRPr sz="18254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12000" b="1"/>
              <a:t>Machine learning in neonatal intensive care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380A4-2B20-4E4F-9B46-5D12F2A4E502}"/>
              </a:ext>
            </a:extLst>
          </p:cNvPr>
          <p:cNvSpPr txBox="1"/>
          <p:nvPr/>
        </p:nvSpPr>
        <p:spPr>
          <a:xfrm>
            <a:off x="784672" y="27851230"/>
            <a:ext cx="5998914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Maximilian </a:t>
            </a:r>
            <a:r>
              <a:rPr lang="en-US" sz="6000" err="1">
                <a:solidFill>
                  <a:srgbClr val="FFFFFF"/>
                </a:solidFill>
              </a:rPr>
              <a:t>Proll</a:t>
            </a:r>
            <a:endParaRPr lang="en-US" sz="6000">
              <a:solidFill>
                <a:srgbClr val="FFFFFF"/>
              </a:solidFill>
              <a:cs typeface="Calibri"/>
            </a:endParaRPr>
          </a:p>
          <a:p>
            <a:r>
              <a:rPr lang="en-US" sz="6000">
                <a:solidFill>
                  <a:srgbClr val="FFFFFF"/>
                </a:solidFill>
                <a:cs typeface="Calibri"/>
              </a:rPr>
              <a:t>Michele </a:t>
            </a:r>
            <a:r>
              <a:rPr lang="en-US" sz="6000" err="1">
                <a:solidFill>
                  <a:srgbClr val="FFFFFF"/>
                </a:solidFill>
                <a:cs typeface="Calibri"/>
              </a:rPr>
              <a:t>Vantini</a:t>
            </a:r>
            <a:endParaRPr lang="en-US" sz="6000">
              <a:solidFill>
                <a:srgbClr val="FFFFFF"/>
              </a:solidFill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B1736-AB5E-4685-A4A8-A69B46E1054F}"/>
              </a:ext>
            </a:extLst>
          </p:cNvPr>
          <p:cNvSpPr txBox="1"/>
          <p:nvPr/>
        </p:nvSpPr>
        <p:spPr>
          <a:xfrm>
            <a:off x="29062351" y="27851242"/>
            <a:ext cx="12235763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>
                <a:solidFill>
                  <a:srgbClr val="FFFFFF"/>
                </a:solidFill>
              </a:rPr>
              <a:t>AALTO University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algn="r"/>
            <a:r>
              <a:rPr lang="en-US" sz="6000">
                <a:solidFill>
                  <a:srgbClr val="FFFFFF"/>
                </a:solidFill>
                <a:cs typeface="Calibri"/>
              </a:rPr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4236224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2018-05-02T14:15:45Z</dcterms:modified>
</cp:coreProperties>
</file>