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6ADE1-537F-463E-94C3-55EF6BA59A0C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3D19E-B866-42D8-8388-BD133F988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A0A0EB-BC97-45A6-9AEB-5301FF1CD00A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BC24-ABEA-4F7C-8548-21C9887B1D65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AFF-0961-4859-ACE9-701743ABE34A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3E2-3A73-4ED8-B3AD-44411283DE6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DCC-44B3-4D1C-A6DF-49AD4749B40F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08D9-D699-4692-ADEC-6D69A1CFD74E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9663-B0B6-4B3F-95AA-3AE8D71AEE1C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5927-836F-4897-ADF7-1448B232433E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E634-67B2-4EEC-BA73-490BAD693A78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9C5-163E-4D4B-8146-97476DF89659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0E1A-2BD9-4873-952E-8204BABD54CB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DCF0-5A37-479B-B363-16D64E9F8067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36B9-96A2-4AEF-A7B0-E824F99D334D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DDE9-992C-49EC-A0AC-1156617B1878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7C1-248B-4939-9C60-C86453459593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DD99-3182-4057-A6FD-2872CBA2A52D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C80-36DC-455E-8594-9BC4E24EA882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DB5896-2357-4554-B2CC-3F70CB727579}" type="datetime1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966C-CA1F-7BCA-2C99-A882BEE4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99038"/>
            <a:ext cx="7197726" cy="2421464"/>
          </a:xfrm>
        </p:spPr>
        <p:txBody>
          <a:bodyPr/>
          <a:lstStyle/>
          <a:p>
            <a:r>
              <a:rPr lang="ru-RU" dirty="0"/>
              <a:t>Приложение для просмотра курса валют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C524-1FB2-0975-0E82-65BC43E3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885352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Выполнил студент 3 курса ФКН </a:t>
            </a:r>
            <a:r>
              <a:rPr lang="ru-RU" sz="2000" dirty="0" err="1"/>
              <a:t>Пивис</a:t>
            </a:r>
            <a:endParaRPr lang="ru-RU" sz="2000" dirty="0"/>
          </a:p>
          <a:p>
            <a:r>
              <a:rPr lang="ru-RU" sz="2000" dirty="0"/>
              <a:t>Гончаренко М.В.</a:t>
            </a:r>
          </a:p>
          <a:p>
            <a:r>
              <a:rPr lang="ru-RU" sz="2000" dirty="0"/>
              <a:t>Руководитель</a:t>
            </a:r>
          </a:p>
          <a:p>
            <a:r>
              <a:rPr lang="ru-RU" sz="2000" dirty="0"/>
              <a:t>Клейменов И.В.</a:t>
            </a:r>
          </a:p>
        </p:txBody>
      </p:sp>
    </p:spTree>
    <p:extLst>
      <p:ext uri="{BB962C8B-B14F-4D97-AF65-F5344CB8AC3E}">
        <p14:creationId xmlns:p14="http://schemas.microsoft.com/office/powerpoint/2010/main" val="59974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966C-CA1F-7BCA-2C99-A882BEE4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99038"/>
            <a:ext cx="7197726" cy="2421464"/>
          </a:xfrm>
        </p:spPr>
        <p:txBody>
          <a:bodyPr/>
          <a:lstStyle/>
          <a:p>
            <a:r>
              <a:rPr lang="ru-RU" dirty="0"/>
              <a:t>Приложение для просмотра курса валют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3DC524-1FB2-0975-0E82-65BC43E3C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885352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Выполнил студент 3 курса ФКН </a:t>
            </a:r>
            <a:r>
              <a:rPr lang="ru-RU" sz="2000" dirty="0" err="1"/>
              <a:t>Пивис</a:t>
            </a:r>
            <a:endParaRPr lang="ru-RU" sz="2000" dirty="0"/>
          </a:p>
          <a:p>
            <a:r>
              <a:rPr lang="ru-RU" sz="2000" dirty="0"/>
              <a:t>Гончаренко М.В.</a:t>
            </a:r>
          </a:p>
          <a:p>
            <a:r>
              <a:rPr lang="ru-RU" sz="2000" dirty="0"/>
              <a:t>Руководитель</a:t>
            </a:r>
          </a:p>
          <a:p>
            <a:r>
              <a:rPr lang="ru-RU" sz="2000" dirty="0"/>
              <a:t>Клейменов И.В.</a:t>
            </a:r>
          </a:p>
        </p:txBody>
      </p:sp>
    </p:spTree>
    <p:extLst>
      <p:ext uri="{BB962C8B-B14F-4D97-AF65-F5344CB8AC3E}">
        <p14:creationId xmlns:p14="http://schemas.microsoft.com/office/powerpoint/2010/main" val="37142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D55FA-53A6-A8AA-DB84-696461C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E7FD7-8C63-B7C8-2117-7006F58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A1BD3-78DD-76FB-40FA-C79B97BC84BA}"/>
              </a:ext>
            </a:extLst>
          </p:cNvPr>
          <p:cNvSpPr txBox="1"/>
          <p:nvPr/>
        </p:nvSpPr>
        <p:spPr>
          <a:xfrm>
            <a:off x="685801" y="2243579"/>
            <a:ext cx="99947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Приложения для просмотра курса валют могут быть полезными из нескольких причин: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Онлайн-обновления курсов валют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Конвертация валют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Отслеживание трендов и анализ</a:t>
            </a:r>
          </a:p>
        </p:txBody>
      </p:sp>
    </p:spTree>
    <p:extLst>
      <p:ext uri="{BB962C8B-B14F-4D97-AF65-F5344CB8AC3E}">
        <p14:creationId xmlns:p14="http://schemas.microsoft.com/office/powerpoint/2010/main" val="5436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686D8-217E-B6E8-E943-7FDA0815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6B744A-925E-A7D6-441C-6A3319F8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82E86-D7E4-CBFD-C2C4-348EE0B41FD0}"/>
              </a:ext>
            </a:extLst>
          </p:cNvPr>
          <p:cNvSpPr txBox="1"/>
          <p:nvPr/>
        </p:nvSpPr>
        <p:spPr>
          <a:xfrm>
            <a:off x="685801" y="2243579"/>
            <a:ext cx="99947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Разработать мобильное приложение с возможностью конвертации валют по текущему курсу и с возможностью добавления в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0194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32260-7009-466E-00C2-995B38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7DF21-7617-4C3B-026C-D149A001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39751-BA9C-91E4-E0E9-B71E5483A671}"/>
              </a:ext>
            </a:extLst>
          </p:cNvPr>
          <p:cNvSpPr txBox="1"/>
          <p:nvPr/>
        </p:nvSpPr>
        <p:spPr>
          <a:xfrm>
            <a:off x="685801" y="2243579"/>
            <a:ext cx="99947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Подключить </a:t>
            </a:r>
            <a:r>
              <a:rPr lang="en-US" sz="2800" dirty="0">
                <a:latin typeface="+mj-lt"/>
              </a:rPr>
              <a:t>API </a:t>
            </a:r>
            <a:r>
              <a:rPr lang="ru-RU" sz="2800" dirty="0">
                <a:latin typeface="+mj-lt"/>
              </a:rPr>
              <a:t>для конвертации валют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Добавить взаимодействие с базой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Сделать удобный интерфейс для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89299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32260-7009-466E-00C2-995B38B1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7DF21-7617-4C3B-026C-D149A001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39751-BA9C-91E4-E0E9-B71E5483A671}"/>
              </a:ext>
            </a:extLst>
          </p:cNvPr>
          <p:cNvSpPr txBox="1"/>
          <p:nvPr/>
        </p:nvSpPr>
        <p:spPr>
          <a:xfrm>
            <a:off x="685801" y="2243579"/>
            <a:ext cx="99947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DollarUZ.com</a:t>
            </a:r>
            <a:endParaRPr lang="ru-RU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Рублик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Сом - Курсы валют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2AE6C2-9909-F12C-D775-4687F891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571" y="1721973"/>
            <a:ext cx="1371600" cy="1333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AC787-0DAF-0C37-528A-01A053F3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71" y="3233185"/>
            <a:ext cx="1371600" cy="13960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13D997-A99B-F7B7-3405-FA222FF159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4" t="5706" r="5849" b="4676"/>
          <a:stretch/>
        </p:blipFill>
        <p:spPr>
          <a:xfrm>
            <a:off x="8002571" y="4713402"/>
            <a:ext cx="1371600" cy="13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BE8D9-37E2-5056-65AF-B260F50A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4F8F06-65FF-0312-8FE4-230FC23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41C1C-4905-4541-53C7-8032926D2DF8}"/>
              </a:ext>
            </a:extLst>
          </p:cNvPr>
          <p:cNvSpPr txBox="1"/>
          <p:nvPr/>
        </p:nvSpPr>
        <p:spPr>
          <a:xfrm>
            <a:off x="685801" y="2243579"/>
            <a:ext cx="99947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Java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Android SDK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SQLite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33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568D-C346-A281-0041-1C0F9C9A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сценарий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B28167-D0F2-30C1-AD1C-239D9543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314" y="613920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5D7BBA-FD46-0FAB-5592-118769123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10" r="2508" b="5999"/>
          <a:stretch/>
        </p:blipFill>
        <p:spPr bwMode="auto">
          <a:xfrm>
            <a:off x="8201320" y="803600"/>
            <a:ext cx="2776065" cy="571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68642-C865-7040-030F-E24C8399DCFA}"/>
              </a:ext>
            </a:extLst>
          </p:cNvPr>
          <p:cNvSpPr txBox="1"/>
          <p:nvPr/>
        </p:nvSpPr>
        <p:spPr>
          <a:xfrm>
            <a:off x="685801" y="2243579"/>
            <a:ext cx="7515519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Расчет курса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Добавление результата в БД</a:t>
            </a:r>
          </a:p>
        </p:txBody>
      </p:sp>
    </p:spTree>
    <p:extLst>
      <p:ext uri="{BB962C8B-B14F-4D97-AF65-F5344CB8AC3E}">
        <p14:creationId xmlns:p14="http://schemas.microsoft.com/office/powerpoint/2010/main" val="113515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5568D-C346-A281-0041-1C0F9C9A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сценарий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B28167-D0F2-30C1-AD1C-239D9543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314" y="613920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68642-C865-7040-030F-E24C8399DCFA}"/>
              </a:ext>
            </a:extLst>
          </p:cNvPr>
          <p:cNvSpPr txBox="1"/>
          <p:nvPr/>
        </p:nvSpPr>
        <p:spPr>
          <a:xfrm>
            <a:off x="685801" y="2243579"/>
            <a:ext cx="7515519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Просмотр записей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Добавление новой записи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Удаление всех записей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4C697A-F51C-488D-ABBF-A07448B4B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" b="5532"/>
          <a:stretch/>
        </p:blipFill>
        <p:spPr bwMode="auto">
          <a:xfrm>
            <a:off x="8201320" y="714438"/>
            <a:ext cx="2931326" cy="58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3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419F-7492-2C36-F335-55FD0BA8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AAEA2E-1E8D-89E4-9EDF-99152B95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D08A-3575-30DC-2A59-CB3846B54DA4}"/>
              </a:ext>
            </a:extLst>
          </p:cNvPr>
          <p:cNvSpPr txBox="1"/>
          <p:nvPr/>
        </p:nvSpPr>
        <p:spPr>
          <a:xfrm>
            <a:off x="685801" y="2243579"/>
            <a:ext cx="9994768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Подключено </a:t>
            </a:r>
            <a:r>
              <a:rPr lang="en-US" sz="2800" dirty="0">
                <a:latin typeface="+mj-lt"/>
              </a:rPr>
              <a:t>API </a:t>
            </a:r>
            <a:r>
              <a:rPr lang="ru-RU" sz="2800" dirty="0">
                <a:latin typeface="+mj-lt"/>
              </a:rPr>
              <a:t>для конвертации валют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Добавлено взаимодействие с базой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Разработан удобный интерфейс для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6373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48</TotalTime>
  <Words>161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Небесная</vt:lpstr>
      <vt:lpstr>Приложение для просмотра курса валют</vt:lpstr>
      <vt:lpstr>Анализ предметной области</vt:lpstr>
      <vt:lpstr>Цель проекта</vt:lpstr>
      <vt:lpstr>Задачи</vt:lpstr>
      <vt:lpstr>Обзор аналогов</vt:lpstr>
      <vt:lpstr>Средства реализации</vt:lpstr>
      <vt:lpstr>Пользовательский сценарий</vt:lpstr>
      <vt:lpstr>Пользовательский сценарий</vt:lpstr>
      <vt:lpstr>Заключение</vt:lpstr>
      <vt:lpstr>Приложение для просмотра курса валют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просмотра курса валют</dc:title>
  <dc:creator>Max Pro</dc:creator>
  <cp:lastModifiedBy>Max Pro</cp:lastModifiedBy>
  <cp:revision>4</cp:revision>
  <dcterms:created xsi:type="dcterms:W3CDTF">2023-06-10T11:50:20Z</dcterms:created>
  <dcterms:modified xsi:type="dcterms:W3CDTF">2023-06-10T14:32:37Z</dcterms:modified>
</cp:coreProperties>
</file>