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078CE-E892-4250-A46D-0743DA1BD4AF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07120-BE53-4A8C-83DB-EB3C82CC6C1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89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07120-BE53-4A8C-83DB-EB3C82CC6C1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93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2FC-754D-49C0-A743-9532E9DDA5C2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99E-90E5-4624-97C9-9D91060B6CB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71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2FC-754D-49C0-A743-9532E9DDA5C2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99E-90E5-4624-97C9-9D91060B6CB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38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2FC-754D-49C0-A743-9532E9DDA5C2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99E-90E5-4624-97C9-9D91060B6CB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55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2FC-754D-49C0-A743-9532E9DDA5C2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99E-90E5-4624-97C9-9D91060B6CB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50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2FC-754D-49C0-A743-9532E9DDA5C2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99E-90E5-4624-97C9-9D91060B6CB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45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2FC-754D-49C0-A743-9532E9DDA5C2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99E-90E5-4624-97C9-9D91060B6CB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7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2FC-754D-49C0-A743-9532E9DDA5C2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99E-90E5-4624-97C9-9D91060B6CB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78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2FC-754D-49C0-A743-9532E9DDA5C2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99E-90E5-4624-97C9-9D91060B6CB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2FC-754D-49C0-A743-9532E9DDA5C2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99E-90E5-4624-97C9-9D91060B6CB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73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2FC-754D-49C0-A743-9532E9DDA5C2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99E-90E5-4624-97C9-9D91060B6CB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81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2FC-754D-49C0-A743-9532E9DDA5C2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99E-90E5-4624-97C9-9D91060B6CB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80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CC2FC-754D-49C0-A743-9532E9DDA5C2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1999E-90E5-4624-97C9-9D91060B6CB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38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6954475" y="1957521"/>
            <a:ext cx="1540344" cy="454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>
            <a:extLst>
              <a:ext uri="{FF2B5EF4-FFF2-40B4-BE49-F238E27FC236}">
                <a16:creationId xmlns:a16="http://schemas.microsoft.com/office/drawing/2014/main" id="{84AB7629-CB32-A948-9AE4-C509F2C6BB67}"/>
              </a:ext>
            </a:extLst>
          </p:cNvPr>
          <p:cNvSpPr/>
          <p:nvPr/>
        </p:nvSpPr>
        <p:spPr>
          <a:xfrm>
            <a:off x="8581902" y="1526191"/>
            <a:ext cx="1539837" cy="431330"/>
          </a:xfrm>
          <a:prstGeom prst="hexagon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600" dirty="0"/>
              <a:t>Cat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7A8041EA-17F6-1E40-905D-BE37947C9096}"/>
              </a:ext>
            </a:extLst>
          </p:cNvPr>
          <p:cNvSpPr/>
          <p:nvPr/>
        </p:nvSpPr>
        <p:spPr>
          <a:xfrm>
            <a:off x="8581901" y="2196421"/>
            <a:ext cx="1539837" cy="431330"/>
          </a:xfrm>
          <a:prstGeom prst="hexagon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600" dirty="0"/>
              <a:t>Rat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7E361EC2-AC16-AD4B-889D-AF4251B70B62}"/>
              </a:ext>
            </a:extLst>
          </p:cNvPr>
          <p:cNvSpPr/>
          <p:nvPr/>
        </p:nvSpPr>
        <p:spPr>
          <a:xfrm>
            <a:off x="8581900" y="3140614"/>
            <a:ext cx="1539837" cy="431330"/>
          </a:xfrm>
          <a:prstGeom prst="hexagon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600" dirty="0"/>
              <a:t>Arsenal FC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D0AEF053-8362-AE4C-8B35-2B1EBB732FEC}"/>
              </a:ext>
            </a:extLst>
          </p:cNvPr>
          <p:cNvSpPr/>
          <p:nvPr/>
        </p:nvSpPr>
        <p:spPr>
          <a:xfrm>
            <a:off x="8581900" y="3777571"/>
            <a:ext cx="1539837" cy="431330"/>
          </a:xfrm>
          <a:prstGeom prst="hexagon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600" dirty="0"/>
              <a:t>Michael Jordan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06FE8F26-0ABB-F64F-97A6-6D7B9C09C6C0}"/>
              </a:ext>
            </a:extLst>
          </p:cNvPr>
          <p:cNvSpPr/>
          <p:nvPr/>
        </p:nvSpPr>
        <p:spPr>
          <a:xfrm>
            <a:off x="8581899" y="4391503"/>
            <a:ext cx="1539837" cy="431330"/>
          </a:xfrm>
          <a:prstGeom prst="hexagon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600" dirty="0"/>
              <a:t>Olympic games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BD1C64-9366-164A-A283-37D14F37565B}"/>
              </a:ext>
            </a:extLst>
          </p:cNvPr>
          <p:cNvSpPr/>
          <p:nvPr/>
        </p:nvSpPr>
        <p:spPr>
          <a:xfrm>
            <a:off x="5326083" y="2196421"/>
            <a:ext cx="1539837" cy="431330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600" dirty="0"/>
              <a:t>Animals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E8A7E17-1541-D041-B4AB-A439336FA18B}"/>
              </a:ext>
            </a:extLst>
          </p:cNvPr>
          <p:cNvSpPr/>
          <p:nvPr/>
        </p:nvSpPr>
        <p:spPr>
          <a:xfrm>
            <a:off x="5326082" y="2924949"/>
            <a:ext cx="1539837" cy="43133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600" dirty="0"/>
              <a:t>Sports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875B8F-0896-B545-B574-C4ED684D7CF3}"/>
              </a:ext>
            </a:extLst>
          </p:cNvPr>
          <p:cNvSpPr/>
          <p:nvPr/>
        </p:nvSpPr>
        <p:spPr>
          <a:xfrm>
            <a:off x="5326081" y="3993236"/>
            <a:ext cx="1539837" cy="431330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600" dirty="0"/>
              <a:t>Topic K-1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CC0EC1-B275-D540-97A0-C81B688C151C}"/>
              </a:ext>
            </a:extLst>
          </p:cNvPr>
          <p:cNvSpPr/>
          <p:nvPr/>
        </p:nvSpPr>
        <p:spPr>
          <a:xfrm>
            <a:off x="5326080" y="4607168"/>
            <a:ext cx="1539837" cy="431330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600" dirty="0"/>
              <a:t>Topic 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E74F7-B351-8B43-80A5-4267DD7D5A58}"/>
              </a:ext>
            </a:extLst>
          </p:cNvPr>
          <p:cNvSpPr txBox="1"/>
          <p:nvPr/>
        </p:nvSpPr>
        <p:spPr>
          <a:xfrm rot="5400000">
            <a:off x="5823571" y="3600653"/>
            <a:ext cx="7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 . . 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E6ACEC-C090-D847-8418-8F571735A2FF}"/>
              </a:ext>
            </a:extLst>
          </p:cNvPr>
          <p:cNvSpPr txBox="1"/>
          <p:nvPr/>
        </p:nvSpPr>
        <p:spPr>
          <a:xfrm rot="5400000">
            <a:off x="9038328" y="5017424"/>
            <a:ext cx="7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 . . .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F1E5AA1F-B082-7241-B95B-565B0E96F813}"/>
              </a:ext>
            </a:extLst>
          </p:cNvPr>
          <p:cNvSpPr/>
          <p:nvPr/>
        </p:nvSpPr>
        <p:spPr>
          <a:xfrm>
            <a:off x="8581899" y="5941169"/>
            <a:ext cx="1539837" cy="431330"/>
          </a:xfrm>
          <a:prstGeom prst="hexagon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600" dirty="0"/>
              <a:t>Word N</a:t>
            </a: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8B1C5027-BBCF-F742-A517-DB216695DDC7}"/>
              </a:ext>
            </a:extLst>
          </p:cNvPr>
          <p:cNvSpPr/>
          <p:nvPr/>
        </p:nvSpPr>
        <p:spPr>
          <a:xfrm>
            <a:off x="8581899" y="5420267"/>
            <a:ext cx="1539837" cy="431330"/>
          </a:xfrm>
          <a:prstGeom prst="hexagon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600" dirty="0"/>
              <a:t>Word N-1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DC675D-83EA-0A43-ACEF-24C3072531B3}"/>
              </a:ext>
            </a:extLst>
          </p:cNvPr>
          <p:cNvSpPr txBox="1"/>
          <p:nvPr/>
        </p:nvSpPr>
        <p:spPr>
          <a:xfrm rot="5400000">
            <a:off x="9032388" y="2822137"/>
            <a:ext cx="7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 . . 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35060A-A442-2C41-8DDF-541F022BE734}"/>
              </a:ext>
            </a:extLst>
          </p:cNvPr>
          <p:cNvCxnSpPr>
            <a:cxnSpLocks/>
          </p:cNvCxnSpPr>
          <p:nvPr/>
        </p:nvCxnSpPr>
        <p:spPr>
          <a:xfrm>
            <a:off x="6953002" y="2452321"/>
            <a:ext cx="15418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E57394-BE86-D048-9BC1-3D2C3D534914}"/>
              </a:ext>
            </a:extLst>
          </p:cNvPr>
          <p:cNvCxnSpPr>
            <a:cxnSpLocks/>
            <a:endCxn id="30" idx="3"/>
          </p:cNvCxnSpPr>
          <p:nvPr/>
        </p:nvCxnSpPr>
        <p:spPr>
          <a:xfrm>
            <a:off x="6953002" y="3206917"/>
            <a:ext cx="1628897" cy="140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C35024-4404-4043-9921-8C7C0126AEDC}"/>
              </a:ext>
            </a:extLst>
          </p:cNvPr>
          <p:cNvCxnSpPr>
            <a:cxnSpLocks/>
          </p:cNvCxnSpPr>
          <p:nvPr/>
        </p:nvCxnSpPr>
        <p:spPr>
          <a:xfrm>
            <a:off x="6996036" y="3111281"/>
            <a:ext cx="1498779" cy="281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635194-75DC-5245-AA94-1D3482CBED69}"/>
              </a:ext>
            </a:extLst>
          </p:cNvPr>
          <p:cNvCxnSpPr>
            <a:cxnSpLocks/>
          </p:cNvCxnSpPr>
          <p:nvPr/>
        </p:nvCxnSpPr>
        <p:spPr>
          <a:xfrm>
            <a:off x="6996035" y="3166681"/>
            <a:ext cx="1498780" cy="785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5513953-1E66-F240-94F4-A9415A50FDFA}"/>
              </a:ext>
            </a:extLst>
          </p:cNvPr>
          <p:cNvCxnSpPr>
            <a:cxnSpLocks/>
          </p:cNvCxnSpPr>
          <p:nvPr/>
        </p:nvCxnSpPr>
        <p:spPr>
          <a:xfrm flipV="1">
            <a:off x="6942118" y="2066306"/>
            <a:ext cx="1552697" cy="970479"/>
          </a:xfrm>
          <a:prstGeom prst="straightConnector1">
            <a:avLst/>
          </a:prstGeom>
          <a:ln w="63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00433B-106E-AB4F-A718-1610233B4652}"/>
              </a:ext>
            </a:extLst>
          </p:cNvPr>
          <p:cNvCxnSpPr>
            <a:cxnSpLocks/>
          </p:cNvCxnSpPr>
          <p:nvPr/>
        </p:nvCxnSpPr>
        <p:spPr>
          <a:xfrm flipV="1">
            <a:off x="6953001" y="2532530"/>
            <a:ext cx="1541814" cy="533106"/>
          </a:xfrm>
          <a:prstGeom prst="straightConnector1">
            <a:avLst/>
          </a:prstGeom>
          <a:ln w="63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247D48-DA99-1847-9BB3-C10BB0B310B8}"/>
              </a:ext>
            </a:extLst>
          </p:cNvPr>
          <p:cNvCxnSpPr>
            <a:cxnSpLocks/>
          </p:cNvCxnSpPr>
          <p:nvPr/>
        </p:nvCxnSpPr>
        <p:spPr>
          <a:xfrm>
            <a:off x="6942114" y="2518625"/>
            <a:ext cx="1552701" cy="700762"/>
          </a:xfrm>
          <a:prstGeom prst="straightConnector1">
            <a:avLst/>
          </a:prstGeom>
          <a:ln w="63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77BFFBF-4121-3041-96A9-9FAC70EB003C}"/>
              </a:ext>
            </a:extLst>
          </p:cNvPr>
          <p:cNvCxnSpPr>
            <a:cxnSpLocks/>
          </p:cNvCxnSpPr>
          <p:nvPr/>
        </p:nvCxnSpPr>
        <p:spPr>
          <a:xfrm>
            <a:off x="6996034" y="2543741"/>
            <a:ext cx="1574975" cy="1283505"/>
          </a:xfrm>
          <a:prstGeom prst="straightConnector1">
            <a:avLst/>
          </a:prstGeom>
          <a:ln w="63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9E66AF-8600-C249-8114-88CF4C259595}"/>
              </a:ext>
            </a:extLst>
          </p:cNvPr>
          <p:cNvCxnSpPr>
            <a:cxnSpLocks/>
          </p:cNvCxnSpPr>
          <p:nvPr/>
        </p:nvCxnSpPr>
        <p:spPr>
          <a:xfrm>
            <a:off x="6985142" y="2582218"/>
            <a:ext cx="1563593" cy="1789747"/>
          </a:xfrm>
          <a:prstGeom prst="straightConnector1">
            <a:avLst/>
          </a:prstGeom>
          <a:ln w="63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D25F895-4435-4D47-8E29-15FADF0F25D2}"/>
              </a:ext>
            </a:extLst>
          </p:cNvPr>
          <p:cNvSpPr txBox="1"/>
          <p:nvPr/>
        </p:nvSpPr>
        <p:spPr>
          <a:xfrm>
            <a:off x="5124736" y="572661"/>
            <a:ext cx="209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dirty="0"/>
              <a:t>Topics</a:t>
            </a:r>
          </a:p>
          <a:p>
            <a:pPr algn="ctr"/>
            <a:r>
              <a:rPr lang="en-DK" dirty="0"/>
              <a:t>(latent components)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2637F2-233C-7A4C-9241-37FEA231FE71}"/>
              </a:ext>
            </a:extLst>
          </p:cNvPr>
          <p:cNvSpPr txBox="1"/>
          <p:nvPr/>
        </p:nvSpPr>
        <p:spPr>
          <a:xfrm>
            <a:off x="8813409" y="61009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Words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028C12-D2EB-554B-8497-AEB03961C1D8}"/>
              </a:ext>
            </a:extLst>
          </p:cNvPr>
          <p:cNvSpPr txBox="1"/>
          <p:nvPr/>
        </p:nvSpPr>
        <p:spPr>
          <a:xfrm>
            <a:off x="1579357" y="610098"/>
            <a:ext cx="12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Documents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A6A3A60-9DBB-6445-8689-25629F24F2D3}"/>
              </a:ext>
            </a:extLst>
          </p:cNvPr>
          <p:cNvSpPr/>
          <p:nvPr/>
        </p:nvSpPr>
        <p:spPr>
          <a:xfrm>
            <a:off x="1436917" y="1425039"/>
            <a:ext cx="1539837" cy="75280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600" dirty="0"/>
              <a:t>Athletes are training for olympic games..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2523E9-1564-9948-9C7A-46586E2B9F60}"/>
              </a:ext>
            </a:extLst>
          </p:cNvPr>
          <p:cNvSpPr/>
          <p:nvPr/>
        </p:nvSpPr>
        <p:spPr>
          <a:xfrm>
            <a:off x="1436916" y="2543741"/>
            <a:ext cx="1539837" cy="75280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600" dirty="0"/>
              <a:t>More people acquire dogs during COVID..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423B68F-78B4-CF49-8D6D-A0A037557116}"/>
              </a:ext>
            </a:extLst>
          </p:cNvPr>
          <p:cNvSpPr/>
          <p:nvPr/>
        </p:nvSpPr>
        <p:spPr>
          <a:xfrm>
            <a:off x="1436916" y="3827246"/>
            <a:ext cx="1539837" cy="75280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600" dirty="0"/>
              <a:t>Document L-1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60E29A9-E49A-0F49-B6D6-BC122EFDB451}"/>
              </a:ext>
            </a:extLst>
          </p:cNvPr>
          <p:cNvCxnSpPr>
            <a:cxnSpLocks/>
          </p:cNvCxnSpPr>
          <p:nvPr/>
        </p:nvCxnSpPr>
        <p:spPr>
          <a:xfrm flipV="1">
            <a:off x="3063831" y="2452322"/>
            <a:ext cx="2175164" cy="416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E64DADA-0CB3-D247-8CC3-3179EE9E133D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2976754" y="1801442"/>
            <a:ext cx="2295409" cy="1184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F69CDA-5091-5E4C-904B-CD89E08153FB}"/>
              </a:ext>
            </a:extLst>
          </p:cNvPr>
          <p:cNvCxnSpPr>
            <a:cxnSpLocks/>
          </p:cNvCxnSpPr>
          <p:nvPr/>
        </p:nvCxnSpPr>
        <p:spPr>
          <a:xfrm>
            <a:off x="2976750" y="1769672"/>
            <a:ext cx="2262245" cy="565449"/>
          </a:xfrm>
          <a:prstGeom prst="straightConnector1">
            <a:avLst/>
          </a:prstGeom>
          <a:ln w="63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AF24338-9C53-4648-AB4F-BFCF1058085D}"/>
              </a:ext>
            </a:extLst>
          </p:cNvPr>
          <p:cNvCxnSpPr>
            <a:cxnSpLocks/>
          </p:cNvCxnSpPr>
          <p:nvPr/>
        </p:nvCxnSpPr>
        <p:spPr>
          <a:xfrm>
            <a:off x="3203457" y="2859673"/>
            <a:ext cx="2034647" cy="251608"/>
          </a:xfrm>
          <a:prstGeom prst="straightConnector1">
            <a:avLst/>
          </a:prstGeom>
          <a:ln w="63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1D45EA2-2BE2-5B4A-B2CB-3320BA283D59}"/>
              </a:ext>
            </a:extLst>
          </p:cNvPr>
          <p:cNvSpPr/>
          <p:nvPr/>
        </p:nvSpPr>
        <p:spPr>
          <a:xfrm>
            <a:off x="1436916" y="4883127"/>
            <a:ext cx="1539837" cy="75280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600" dirty="0"/>
              <a:t>Document 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4C508F-280D-864B-805E-51B406C18D51}"/>
              </a:ext>
            </a:extLst>
          </p:cNvPr>
          <p:cNvSpPr txBox="1"/>
          <p:nvPr/>
        </p:nvSpPr>
        <p:spPr>
          <a:xfrm rot="5400000">
            <a:off x="1893940" y="3447582"/>
            <a:ext cx="7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353999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60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SUND - 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Bjerre-Nielsen</dc:creator>
  <cp:lastModifiedBy>Andreas Bjerre-Nielsen</cp:lastModifiedBy>
  <cp:revision>25</cp:revision>
  <dcterms:created xsi:type="dcterms:W3CDTF">2021-05-21T13:28:36Z</dcterms:created>
  <dcterms:modified xsi:type="dcterms:W3CDTF">2021-05-30T12:08:56Z</dcterms:modified>
</cp:coreProperties>
</file>