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de-C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BC9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>
        <p:scale>
          <a:sx n="127" d="100"/>
          <a:sy n="127" d="100"/>
        </p:scale>
        <p:origin x="53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C21E78-906B-7044-88DC-E0B39FEB4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F5F264-6D37-EA4E-91A8-DB318BC32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43D94F-E509-D54E-A3BE-9375A1E4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9D0E-0716-2040-8795-44BCE3F46406}" type="datetimeFigureOut">
              <a:rPr lang="de-DE" smtClean="0"/>
              <a:t>11.09.21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1C23FD-DAAE-B14B-A8C9-9387C33F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3D507E-E3F3-844C-8935-45F96F67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EA2A-51FB-5643-B1E8-CC0A0FDAB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77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EF4814-0556-8640-8CE4-894CB1324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10D3A9-D48A-0045-AD7B-B53419F74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1F3C65-F377-8C4C-9CFA-71F8E6DC1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9D0E-0716-2040-8795-44BCE3F46406}" type="datetimeFigureOut">
              <a:rPr lang="de-DE" smtClean="0"/>
              <a:t>11.09.21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47A701-907A-FC44-9260-62C6224EC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AAD471-7D2B-BD4D-8B2B-3745C911F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EA2A-51FB-5643-B1E8-CC0A0FDAB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41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FBCA683-C49F-1D47-B093-55828D572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8C9F3B-2EE3-FD4B-8522-5C114E1A9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22B18D-9229-A14A-8271-CF29E007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9D0E-0716-2040-8795-44BCE3F46406}" type="datetimeFigureOut">
              <a:rPr lang="de-DE" smtClean="0"/>
              <a:t>11.09.21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463428-D1F9-5540-A6C5-03355C0B3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1A0E84-4424-384A-8B62-8E9F483F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EA2A-51FB-5643-B1E8-CC0A0FDAB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37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32BDE-4624-9146-BB61-88283CB6D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F18CC8-E7BC-0549-8CA3-5280EC967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33EF1E-FA9B-BE4C-8853-329734BF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9D0E-0716-2040-8795-44BCE3F46406}" type="datetimeFigureOut">
              <a:rPr lang="de-DE" smtClean="0"/>
              <a:t>11.09.21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D66455-9627-9A4A-A186-1C9C4D3D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C7B935-0D7B-0346-A5CF-092E9BC5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EA2A-51FB-5643-B1E8-CC0A0FDAB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74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881A13-9D65-E644-B516-105212ECB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5B02A3-AA9A-D14B-94F1-C42002D74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EA2BA8-5438-0E43-90D2-4502CCCC6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9D0E-0716-2040-8795-44BCE3F46406}" type="datetimeFigureOut">
              <a:rPr lang="de-DE" smtClean="0"/>
              <a:t>11.09.21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291463-370A-DB45-B3FA-D75891D5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C8ED92-18A6-3D44-A194-1F05410BA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EA2A-51FB-5643-B1E8-CC0A0FDAB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43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486C23-4E69-284E-924C-6D63203A8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60AFF2-21EB-CE49-858B-910D02331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BAF8D0-7677-1B41-AB56-C39B886E4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A6851A-1CE6-4A4A-B52A-3D41468A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9D0E-0716-2040-8795-44BCE3F46406}" type="datetimeFigureOut">
              <a:rPr lang="de-DE" smtClean="0"/>
              <a:t>11.09.21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A219CD-9223-2A4D-A14F-88DDA980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F2DC4F-2F85-CD4F-A6F2-C572B8A40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EA2A-51FB-5643-B1E8-CC0A0FDAB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99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842CDF-8FF7-9441-9617-7256D6F0F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7CFC5C-33AD-B74E-8014-1804B19B1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7F7653-162B-CE45-98CE-60FDC7F47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5FE099-437C-4B45-BD44-9924C6961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018063-DFC4-6D42-9E18-A1692715B3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2D770DF-FD1E-C047-89F1-32810541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9D0E-0716-2040-8795-44BCE3F46406}" type="datetimeFigureOut">
              <a:rPr lang="de-DE" smtClean="0"/>
              <a:t>11.09.21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4C1219-2B75-4840-B72C-DFFE8381B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6C8D29-3775-5441-BCF2-ED84AF6E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EA2A-51FB-5643-B1E8-CC0A0FDAB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71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0A597-DB95-AD49-B348-6AB5423A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C0AE90-52C2-3244-A525-1B3E6A74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9D0E-0716-2040-8795-44BCE3F46406}" type="datetimeFigureOut">
              <a:rPr lang="de-DE" smtClean="0"/>
              <a:t>11.09.21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310CFA2-25B2-114A-8AAC-B60F44D66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B1E169-393F-9A4D-9B0F-3D5BB784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EA2A-51FB-5643-B1E8-CC0A0FDAB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6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D6BF5A6-4C92-5F45-95EE-B188DD8A0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9D0E-0716-2040-8795-44BCE3F46406}" type="datetimeFigureOut">
              <a:rPr lang="de-DE" smtClean="0"/>
              <a:t>11.09.21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04C1C77-A1B2-984E-B0B7-CFEBA6AF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BF6A26-1CA7-C14D-9FB1-1168D22B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EA2A-51FB-5643-B1E8-CC0A0FDAB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87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FD3D15-B7AD-AA4A-BFC6-6CD1A21A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2B6F4E-1DA4-0140-B720-8579F3621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D00D8E-CA1B-D746-85FC-B077B5EAE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7818E4-AC2B-F645-9E0B-671F3AEDE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9D0E-0716-2040-8795-44BCE3F46406}" type="datetimeFigureOut">
              <a:rPr lang="de-DE" smtClean="0"/>
              <a:t>11.09.21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819AFE-A661-F148-86F3-5CB5647C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6B11BB-7749-D040-8D3F-69CF42F58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EA2A-51FB-5643-B1E8-CC0A0FDAB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02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80C724-8E68-3943-BD68-3021B103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DE34878-FBEE-D348-8D83-6D49A289A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08F594-761C-BE41-82BD-E69EA82AD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912FBF-F28E-0648-A8A2-A8475D70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9D0E-0716-2040-8795-44BCE3F46406}" type="datetimeFigureOut">
              <a:rPr lang="de-DE" smtClean="0"/>
              <a:t>11.09.21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FF3874-1035-E241-B8D5-E6F5B942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D50B5E-E466-5945-A536-6C77F7AC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EA2A-51FB-5643-B1E8-CC0A0FDAB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92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A2E4AF7-2F5D-DF40-8866-84EB1875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BF8EF1-1E5D-B046-A1D0-2C4FDC702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0F0425-BF39-7B47-98DA-AAF2AF9E9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89D0E-0716-2040-8795-44BCE3F46406}" type="datetimeFigureOut">
              <a:rPr lang="de-DE" smtClean="0"/>
              <a:t>11.09.21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881EB4-2FDD-1645-8697-E081BB1BF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66994C-EE36-0049-BB07-7274E071F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7EA2A-51FB-5643-B1E8-CC0A0FDAB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93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C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m 3">
            <a:extLst>
              <a:ext uri="{FF2B5EF4-FFF2-40B4-BE49-F238E27FC236}">
                <a16:creationId xmlns:a16="http://schemas.microsoft.com/office/drawing/2014/main" id="{50761E43-4925-1B43-87DF-4349535FD70E}"/>
              </a:ext>
            </a:extLst>
          </p:cNvPr>
          <p:cNvSpPr/>
          <p:nvPr/>
        </p:nvSpPr>
        <p:spPr>
          <a:xfrm>
            <a:off x="5498085" y="4360658"/>
            <a:ext cx="1589903" cy="590707"/>
          </a:xfrm>
          <a:prstGeom prst="parallelogram">
            <a:avLst>
              <a:gd name="adj" fmla="val 143865"/>
            </a:avLst>
          </a:prstGeom>
          <a:solidFill>
            <a:srgbClr val="4472C4">
              <a:alpha val="4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18</a:t>
            </a:r>
          </a:p>
        </p:txBody>
      </p:sp>
      <p:sp>
        <p:nvSpPr>
          <p:cNvPr id="5" name="Parallelogramm 4">
            <a:extLst>
              <a:ext uri="{FF2B5EF4-FFF2-40B4-BE49-F238E27FC236}">
                <a16:creationId xmlns:a16="http://schemas.microsoft.com/office/drawing/2014/main" id="{85A28482-5184-B64D-9C04-5E5C84710EF5}"/>
              </a:ext>
            </a:extLst>
          </p:cNvPr>
          <p:cNvSpPr/>
          <p:nvPr/>
        </p:nvSpPr>
        <p:spPr>
          <a:xfrm>
            <a:off x="5498086" y="4199726"/>
            <a:ext cx="1589903" cy="590707"/>
          </a:xfrm>
          <a:prstGeom prst="parallelogram">
            <a:avLst>
              <a:gd name="adj" fmla="val 143865"/>
            </a:avLst>
          </a:prstGeom>
          <a:solidFill>
            <a:srgbClr val="4472C4">
              <a:alpha val="4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18</a:t>
            </a:r>
          </a:p>
        </p:txBody>
      </p:sp>
      <p:sp>
        <p:nvSpPr>
          <p:cNvPr id="7" name="Parallelogramm 6">
            <a:extLst>
              <a:ext uri="{FF2B5EF4-FFF2-40B4-BE49-F238E27FC236}">
                <a16:creationId xmlns:a16="http://schemas.microsoft.com/office/drawing/2014/main" id="{91574542-B596-8941-BD08-3D3C2CE127D1}"/>
              </a:ext>
            </a:extLst>
          </p:cNvPr>
          <p:cNvSpPr/>
          <p:nvPr/>
        </p:nvSpPr>
        <p:spPr>
          <a:xfrm>
            <a:off x="5498084" y="3981033"/>
            <a:ext cx="1589903" cy="590707"/>
          </a:xfrm>
          <a:prstGeom prst="parallelogram">
            <a:avLst>
              <a:gd name="adj" fmla="val 143865"/>
            </a:avLst>
          </a:prstGeom>
          <a:solidFill>
            <a:srgbClr val="4472C4">
              <a:alpha val="4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18</a:t>
            </a:r>
          </a:p>
        </p:txBody>
      </p:sp>
      <p:sp>
        <p:nvSpPr>
          <p:cNvPr id="8" name="Parallelogramm 7">
            <a:extLst>
              <a:ext uri="{FF2B5EF4-FFF2-40B4-BE49-F238E27FC236}">
                <a16:creationId xmlns:a16="http://schemas.microsoft.com/office/drawing/2014/main" id="{633A3161-5934-8A45-B866-D26381DA1A5F}"/>
              </a:ext>
            </a:extLst>
          </p:cNvPr>
          <p:cNvSpPr/>
          <p:nvPr/>
        </p:nvSpPr>
        <p:spPr>
          <a:xfrm>
            <a:off x="5498084" y="3813781"/>
            <a:ext cx="1589903" cy="590707"/>
          </a:xfrm>
          <a:prstGeom prst="parallelogram">
            <a:avLst>
              <a:gd name="adj" fmla="val 143865"/>
            </a:avLst>
          </a:prstGeom>
          <a:solidFill>
            <a:srgbClr val="4472C4">
              <a:alpha val="4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18</a:t>
            </a:r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033D5EDF-19A3-244B-BE47-CD0109DF3C70}"/>
              </a:ext>
            </a:extLst>
          </p:cNvPr>
          <p:cNvSpPr/>
          <p:nvPr/>
        </p:nvSpPr>
        <p:spPr>
          <a:xfrm>
            <a:off x="5607409" y="2704647"/>
            <a:ext cx="1589903" cy="590707"/>
          </a:xfrm>
          <a:prstGeom prst="parallelogram">
            <a:avLst>
              <a:gd name="adj" fmla="val 143865"/>
            </a:avLst>
          </a:prstGeom>
          <a:solidFill>
            <a:srgbClr val="4472C4">
              <a:alpha val="4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18</a:t>
            </a:r>
          </a:p>
        </p:txBody>
      </p:sp>
      <p:sp>
        <p:nvSpPr>
          <p:cNvPr id="6" name="Pfeil nach unten 5">
            <a:extLst>
              <a:ext uri="{FF2B5EF4-FFF2-40B4-BE49-F238E27FC236}">
                <a16:creationId xmlns:a16="http://schemas.microsoft.com/office/drawing/2014/main" id="{B99C7693-6391-DA46-A7AF-C5BD9D67440E}"/>
              </a:ext>
            </a:extLst>
          </p:cNvPr>
          <p:cNvSpPr/>
          <p:nvPr/>
        </p:nvSpPr>
        <p:spPr>
          <a:xfrm>
            <a:off x="6102624" y="2251261"/>
            <a:ext cx="380821" cy="397565"/>
          </a:xfrm>
          <a:prstGeom prst="downArrow">
            <a:avLst/>
          </a:prstGeom>
          <a:solidFill>
            <a:srgbClr val="BC97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arallelogramm 9">
            <a:extLst>
              <a:ext uri="{FF2B5EF4-FFF2-40B4-BE49-F238E27FC236}">
                <a16:creationId xmlns:a16="http://schemas.microsoft.com/office/drawing/2014/main" id="{9A773384-2803-004E-A964-416CF1E69A02}"/>
              </a:ext>
            </a:extLst>
          </p:cNvPr>
          <p:cNvSpPr/>
          <p:nvPr/>
        </p:nvSpPr>
        <p:spPr>
          <a:xfrm>
            <a:off x="5498084" y="1595513"/>
            <a:ext cx="1589903" cy="590707"/>
          </a:xfrm>
          <a:prstGeom prst="parallelogram">
            <a:avLst>
              <a:gd name="adj" fmla="val 143865"/>
            </a:avLst>
          </a:prstGeom>
          <a:solidFill>
            <a:srgbClr val="4472C4">
              <a:alpha val="4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9</a:t>
            </a:r>
          </a:p>
        </p:txBody>
      </p:sp>
      <p:sp>
        <p:nvSpPr>
          <p:cNvPr id="11" name="Parallelogramm 10">
            <a:extLst>
              <a:ext uri="{FF2B5EF4-FFF2-40B4-BE49-F238E27FC236}">
                <a16:creationId xmlns:a16="http://schemas.microsoft.com/office/drawing/2014/main" id="{B00E1524-3583-DA4E-AD9D-F8D3CA91D3FD}"/>
              </a:ext>
            </a:extLst>
          </p:cNvPr>
          <p:cNvSpPr/>
          <p:nvPr/>
        </p:nvSpPr>
        <p:spPr>
          <a:xfrm>
            <a:off x="5417004" y="1468548"/>
            <a:ext cx="1589903" cy="590707"/>
          </a:xfrm>
          <a:prstGeom prst="parallelogram">
            <a:avLst>
              <a:gd name="adj" fmla="val 143865"/>
            </a:avLst>
          </a:prstGeom>
          <a:solidFill>
            <a:srgbClr val="4472C4">
              <a:alpha val="4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9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5034A0F-6BBD-2345-92AC-FA3CBB7002DC}"/>
              </a:ext>
            </a:extLst>
          </p:cNvPr>
          <p:cNvSpPr txBox="1"/>
          <p:nvPr/>
        </p:nvSpPr>
        <p:spPr>
          <a:xfrm>
            <a:off x="7494104" y="1468548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Input Layer</a:t>
            </a:r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4902E915-1830-9142-AD98-CF53DBFE5322}"/>
              </a:ext>
            </a:extLst>
          </p:cNvPr>
          <p:cNvCxnSpPr>
            <a:endCxn id="8" idx="0"/>
          </p:cNvCxnSpPr>
          <p:nvPr/>
        </p:nvCxnSpPr>
        <p:spPr>
          <a:xfrm>
            <a:off x="5864087" y="3170583"/>
            <a:ext cx="428949" cy="681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92C430B3-A97F-F24D-A670-839532F7BE7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445436" y="3000001"/>
            <a:ext cx="326966" cy="1004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A0D1105A-7454-1C47-991F-534BACCF2D67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205753" y="3170583"/>
            <a:ext cx="87283" cy="681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E7060999-BBB4-364A-8404-B6C0F08CC0C1}"/>
              </a:ext>
            </a:extLst>
          </p:cNvPr>
          <p:cNvSpPr txBox="1"/>
          <p:nvPr/>
        </p:nvSpPr>
        <p:spPr>
          <a:xfrm>
            <a:off x="7942973" y="3170583"/>
            <a:ext cx="247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18*18 Verbindung = 324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0AB8569-01A4-2642-BCD1-D2E4E34DFA4C}"/>
              </a:ext>
            </a:extLst>
          </p:cNvPr>
          <p:cNvSpPr txBox="1"/>
          <p:nvPr/>
        </p:nvSpPr>
        <p:spPr>
          <a:xfrm>
            <a:off x="7942973" y="3539915"/>
            <a:ext cx="3119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Oder 90*90 Verbindung = 8100</a:t>
            </a:r>
          </a:p>
        </p:txBody>
      </p:sp>
      <p:sp>
        <p:nvSpPr>
          <p:cNvPr id="22" name="Parallelogramm 21">
            <a:extLst>
              <a:ext uri="{FF2B5EF4-FFF2-40B4-BE49-F238E27FC236}">
                <a16:creationId xmlns:a16="http://schemas.microsoft.com/office/drawing/2014/main" id="{611698DE-7B15-CF46-A953-C69852FF6A85}"/>
              </a:ext>
            </a:extLst>
          </p:cNvPr>
          <p:cNvSpPr/>
          <p:nvPr/>
        </p:nvSpPr>
        <p:spPr>
          <a:xfrm>
            <a:off x="5498084" y="5262487"/>
            <a:ext cx="1589903" cy="590707"/>
          </a:xfrm>
          <a:prstGeom prst="parallelogram">
            <a:avLst>
              <a:gd name="adj" fmla="val 143865"/>
            </a:avLst>
          </a:prstGeom>
          <a:solidFill>
            <a:srgbClr val="4472C4">
              <a:alpha val="4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9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195FFE6-FC7E-6345-8253-BF4C19C64669}"/>
              </a:ext>
            </a:extLst>
          </p:cNvPr>
          <p:cNvSpPr txBox="1"/>
          <p:nvPr/>
        </p:nvSpPr>
        <p:spPr>
          <a:xfrm>
            <a:off x="7942973" y="5274244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Output Layer</a:t>
            </a:r>
          </a:p>
        </p:txBody>
      </p: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FFE64A01-958A-4246-B2E0-E73AFB3FC19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868126" y="4951365"/>
            <a:ext cx="227874" cy="680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67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AA806F9-3056-0248-AB34-C830A24BA54A}"/>
              </a:ext>
            </a:extLst>
          </p:cNvPr>
          <p:cNvSpPr txBox="1"/>
          <p:nvPr/>
        </p:nvSpPr>
        <p:spPr>
          <a:xfrm>
            <a:off x="785191" y="815009"/>
            <a:ext cx="109110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Lernstrategie</a:t>
            </a:r>
          </a:p>
          <a:p>
            <a:endParaRPr lang="de-DE" dirty="0"/>
          </a:p>
          <a:p>
            <a:r>
              <a:rPr lang="de-DE" dirty="0"/>
              <a:t>Anzahl Spiel/Trainingsläufe = </a:t>
            </a:r>
            <a:r>
              <a:rPr lang="de-DE" dirty="0" err="1"/>
              <a:t>n</a:t>
            </a:r>
            <a:endParaRPr lang="de-DE" dirty="0"/>
          </a:p>
          <a:p>
            <a:r>
              <a:rPr lang="de-DE" dirty="0"/>
              <a:t>1) Wir generieren zwei Spieler: A &amp; B</a:t>
            </a:r>
          </a:p>
          <a:p>
            <a:r>
              <a:rPr lang="de-DE" dirty="0"/>
              <a:t>2) Wir trainieren sie auf Basis der vorliegenden Daten (am Anfang = 0, keine Daten, d.h. untrainiert)</a:t>
            </a:r>
          </a:p>
          <a:p>
            <a:r>
              <a:rPr lang="de-DE" dirty="0"/>
              <a:t>3) Sie spielen </a:t>
            </a:r>
            <a:r>
              <a:rPr lang="de-DE" b="1" dirty="0">
                <a:highlight>
                  <a:srgbClr val="FFFF00"/>
                </a:highlight>
              </a:rPr>
              <a:t>m</a:t>
            </a:r>
            <a:r>
              <a:rPr lang="de-DE" dirty="0"/>
              <a:t> Matches</a:t>
            </a:r>
          </a:p>
          <a:p>
            <a:r>
              <a:rPr lang="de-DE" dirty="0"/>
              <a:t>4) In jedem Zug wird auf jeden möglichen Zug ein kleiner Zufallswert gesetzt (z.B. 0-0,15, der sich evtl. verkleinert), damit nicht immer die selben Züge gespielt werden.</a:t>
            </a:r>
          </a:p>
          <a:p>
            <a:r>
              <a:rPr lang="de-DE" dirty="0"/>
              <a:t>5) Ein Spiel ist zu Ende, wenn ein Spieler</a:t>
            </a:r>
          </a:p>
          <a:p>
            <a:pPr marL="285750" indent="-285750">
              <a:buFontTx/>
              <a:buChar char="-"/>
            </a:pPr>
            <a:r>
              <a:rPr lang="de-DE" dirty="0"/>
              <a:t>gewinnt</a:t>
            </a:r>
          </a:p>
          <a:p>
            <a:pPr marL="285750" indent="-285750">
              <a:buFontTx/>
              <a:buChar char="-"/>
            </a:pPr>
            <a:r>
              <a:rPr lang="de-DE" dirty="0"/>
              <a:t>disqualifiziert wird</a:t>
            </a:r>
          </a:p>
          <a:p>
            <a:r>
              <a:rPr lang="de-DE" dirty="0"/>
              <a:t>6) Lernstrategie:</a:t>
            </a:r>
          </a:p>
          <a:p>
            <a:pPr marL="285750" indent="-285750">
              <a:buFontTx/>
              <a:buChar char="-"/>
            </a:pPr>
            <a:r>
              <a:rPr lang="de-DE" dirty="0"/>
              <a:t>Bei Disqualifikation wird nur das letzte Spielfeld genommen: Der Zug des Spielers wird negativ belegt</a:t>
            </a:r>
          </a:p>
          <a:p>
            <a:pPr marL="285750" indent="-285750">
              <a:buFontTx/>
              <a:buChar char="-"/>
            </a:pPr>
            <a:r>
              <a:rPr lang="de-DE" dirty="0"/>
              <a:t>Bei Gewinn wird jedes Spielfeld genommen und nach einem bestimmten Wertungsalgorithmus werden </a:t>
            </a:r>
            <a:br>
              <a:rPr lang="de-DE" dirty="0"/>
            </a:br>
            <a:r>
              <a:rPr lang="de-DE" dirty="0"/>
              <a:t>alle Züge des gewinnenden Spielers positiv und die des verlierenden Spielers negative gewertet. Algorithmus TBD.</a:t>
            </a:r>
          </a:p>
          <a:p>
            <a:r>
              <a:rPr lang="de-DE" dirty="0"/>
              <a:t>7) Wir haben neue Daten, wir starten wieder bei 1)</a:t>
            </a:r>
          </a:p>
        </p:txBody>
      </p:sp>
    </p:spTree>
    <p:extLst>
      <p:ext uri="{BB962C8B-B14F-4D97-AF65-F5344CB8AC3E}">
        <p14:creationId xmlns:p14="http://schemas.microsoft.com/office/powerpoint/2010/main" val="1322462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AA806F9-3056-0248-AB34-C830A24BA54A}"/>
              </a:ext>
            </a:extLst>
          </p:cNvPr>
          <p:cNvSpPr txBox="1"/>
          <p:nvPr/>
        </p:nvSpPr>
        <p:spPr>
          <a:xfrm>
            <a:off x="785191" y="815009"/>
            <a:ext cx="3733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Wertung von Zügen - Disqualifikation</a:t>
            </a:r>
          </a:p>
          <a:p>
            <a:endParaRPr lang="de-DE" dirty="0"/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90D4AE7E-CC07-E046-873F-B9F278686FE3}"/>
              </a:ext>
            </a:extLst>
          </p:cNvPr>
          <p:cNvGrpSpPr/>
          <p:nvPr/>
        </p:nvGrpSpPr>
        <p:grpSpPr>
          <a:xfrm>
            <a:off x="865632" y="1987296"/>
            <a:ext cx="2016000" cy="2011680"/>
            <a:chOff x="865632" y="1987296"/>
            <a:chExt cx="2016000" cy="2011680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C594E6DF-3B34-834E-AE65-95B95401BA18}"/>
                </a:ext>
              </a:extLst>
            </p:cNvPr>
            <p:cNvSpPr/>
            <p:nvPr/>
          </p:nvSpPr>
          <p:spPr>
            <a:xfrm>
              <a:off x="865632" y="1987296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CC00B114-28C8-1843-BBAF-BFB90C267BC6}"/>
                </a:ext>
              </a:extLst>
            </p:cNvPr>
            <p:cNvSpPr/>
            <p:nvPr/>
          </p:nvSpPr>
          <p:spPr>
            <a:xfrm>
              <a:off x="1268832" y="1987296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A05F6C1-A6B8-9045-B78B-50779BAF107C}"/>
                </a:ext>
              </a:extLst>
            </p:cNvPr>
            <p:cNvSpPr/>
            <p:nvPr/>
          </p:nvSpPr>
          <p:spPr>
            <a:xfrm>
              <a:off x="1672032" y="1987296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5752384A-B83E-054C-8594-4A64AFA76BE0}"/>
                </a:ext>
              </a:extLst>
            </p:cNvPr>
            <p:cNvSpPr/>
            <p:nvPr/>
          </p:nvSpPr>
          <p:spPr>
            <a:xfrm>
              <a:off x="2075232" y="1987296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083A851-54AA-AB4A-8B8F-52A8689C2ABB}"/>
                </a:ext>
              </a:extLst>
            </p:cNvPr>
            <p:cNvSpPr/>
            <p:nvPr/>
          </p:nvSpPr>
          <p:spPr>
            <a:xfrm>
              <a:off x="2478432" y="1987296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D084CED6-7B08-1B4D-98A9-6297F1D3FD14}"/>
                </a:ext>
              </a:extLst>
            </p:cNvPr>
            <p:cNvSpPr/>
            <p:nvPr/>
          </p:nvSpPr>
          <p:spPr>
            <a:xfrm>
              <a:off x="865632" y="2389632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5A060A63-8FAC-8542-8831-9D5AC14568F7}"/>
                </a:ext>
              </a:extLst>
            </p:cNvPr>
            <p:cNvSpPr/>
            <p:nvPr/>
          </p:nvSpPr>
          <p:spPr>
            <a:xfrm>
              <a:off x="1268832" y="2389632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5906BB88-65E8-5A45-9E73-C412A1E82B4B}"/>
                </a:ext>
              </a:extLst>
            </p:cNvPr>
            <p:cNvSpPr/>
            <p:nvPr/>
          </p:nvSpPr>
          <p:spPr>
            <a:xfrm>
              <a:off x="1672032" y="2389632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39253B44-84A5-C44B-8543-67AB8F0F5563}"/>
                </a:ext>
              </a:extLst>
            </p:cNvPr>
            <p:cNvSpPr/>
            <p:nvPr/>
          </p:nvSpPr>
          <p:spPr>
            <a:xfrm>
              <a:off x="2075232" y="2389632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4CE33949-E080-0248-88DD-34FBD60640BF}"/>
                </a:ext>
              </a:extLst>
            </p:cNvPr>
            <p:cNvSpPr/>
            <p:nvPr/>
          </p:nvSpPr>
          <p:spPr>
            <a:xfrm>
              <a:off x="2478432" y="2389632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2EDD450A-2406-2A4B-9A3A-5B76F843276A}"/>
                </a:ext>
              </a:extLst>
            </p:cNvPr>
            <p:cNvSpPr/>
            <p:nvPr/>
          </p:nvSpPr>
          <p:spPr>
            <a:xfrm>
              <a:off x="865632" y="2791968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396EE4A0-AE07-B643-B84D-93D5532C6E76}"/>
                </a:ext>
              </a:extLst>
            </p:cNvPr>
            <p:cNvSpPr/>
            <p:nvPr/>
          </p:nvSpPr>
          <p:spPr>
            <a:xfrm>
              <a:off x="1268832" y="2791968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13A18897-45E2-1B47-B7FF-276354685398}"/>
                </a:ext>
              </a:extLst>
            </p:cNvPr>
            <p:cNvSpPr/>
            <p:nvPr/>
          </p:nvSpPr>
          <p:spPr>
            <a:xfrm>
              <a:off x="1672032" y="2791968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8B5DEB4C-5AB5-2E46-B632-090371EDD1DB}"/>
                </a:ext>
              </a:extLst>
            </p:cNvPr>
            <p:cNvSpPr/>
            <p:nvPr/>
          </p:nvSpPr>
          <p:spPr>
            <a:xfrm>
              <a:off x="2075232" y="2791968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CDF0845-9FB4-434C-9BFD-B5DC3ADE9377}"/>
                </a:ext>
              </a:extLst>
            </p:cNvPr>
            <p:cNvSpPr/>
            <p:nvPr/>
          </p:nvSpPr>
          <p:spPr>
            <a:xfrm>
              <a:off x="2478432" y="2791968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825C8D8D-1B21-3349-876A-0CF93CBB01C3}"/>
                </a:ext>
              </a:extLst>
            </p:cNvPr>
            <p:cNvSpPr/>
            <p:nvPr/>
          </p:nvSpPr>
          <p:spPr>
            <a:xfrm>
              <a:off x="865632" y="3194304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8D43F39A-303A-244D-94DB-A5EE3E3C5D38}"/>
                </a:ext>
              </a:extLst>
            </p:cNvPr>
            <p:cNvSpPr/>
            <p:nvPr/>
          </p:nvSpPr>
          <p:spPr>
            <a:xfrm>
              <a:off x="1268832" y="3194304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26102D60-8AE4-2441-A380-3D5F76454C5E}"/>
                </a:ext>
              </a:extLst>
            </p:cNvPr>
            <p:cNvSpPr/>
            <p:nvPr/>
          </p:nvSpPr>
          <p:spPr>
            <a:xfrm>
              <a:off x="1672032" y="3194304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352A7ECB-6916-EB4D-8DFF-9B74DF48812C}"/>
                </a:ext>
              </a:extLst>
            </p:cNvPr>
            <p:cNvSpPr/>
            <p:nvPr/>
          </p:nvSpPr>
          <p:spPr>
            <a:xfrm>
              <a:off x="2075232" y="3194304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EC64F6F6-9348-0A45-B534-A540B5EEE33D}"/>
                </a:ext>
              </a:extLst>
            </p:cNvPr>
            <p:cNvSpPr/>
            <p:nvPr/>
          </p:nvSpPr>
          <p:spPr>
            <a:xfrm>
              <a:off x="2478432" y="3194304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3711EFA1-0D5F-C94B-869C-71208F54CABA}"/>
                </a:ext>
              </a:extLst>
            </p:cNvPr>
            <p:cNvSpPr/>
            <p:nvPr/>
          </p:nvSpPr>
          <p:spPr>
            <a:xfrm>
              <a:off x="865632" y="3596640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EC88DA5F-D310-BA41-8090-38A73CC90410}"/>
                </a:ext>
              </a:extLst>
            </p:cNvPr>
            <p:cNvSpPr/>
            <p:nvPr/>
          </p:nvSpPr>
          <p:spPr>
            <a:xfrm>
              <a:off x="1268832" y="3596640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29944647-FD64-A14D-8BAA-345F39EB275D}"/>
                </a:ext>
              </a:extLst>
            </p:cNvPr>
            <p:cNvSpPr/>
            <p:nvPr/>
          </p:nvSpPr>
          <p:spPr>
            <a:xfrm>
              <a:off x="1672032" y="3596640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BC65784C-EBED-CD4D-B131-FD5BEB632A67}"/>
                </a:ext>
              </a:extLst>
            </p:cNvPr>
            <p:cNvSpPr/>
            <p:nvPr/>
          </p:nvSpPr>
          <p:spPr>
            <a:xfrm>
              <a:off x="2075232" y="3596640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98F7CF9D-1CE5-474C-8181-5D641BE3E2A5}"/>
                </a:ext>
              </a:extLst>
            </p:cNvPr>
            <p:cNvSpPr/>
            <p:nvPr/>
          </p:nvSpPr>
          <p:spPr>
            <a:xfrm>
              <a:off x="2478432" y="3596640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A2C47672-C273-C94A-AB3F-A4144D69DF04}"/>
                </a:ext>
              </a:extLst>
            </p:cNvPr>
            <p:cNvSpPr/>
            <p:nvPr/>
          </p:nvSpPr>
          <p:spPr>
            <a:xfrm>
              <a:off x="1268832" y="2389632"/>
              <a:ext cx="1209600" cy="1207008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6" name="Ring 65">
            <a:extLst>
              <a:ext uri="{FF2B5EF4-FFF2-40B4-BE49-F238E27FC236}">
                <a16:creationId xmlns:a16="http://schemas.microsoft.com/office/drawing/2014/main" id="{AE76A40C-28B7-A84E-BC94-02E98E4AFF84}"/>
              </a:ext>
            </a:extLst>
          </p:cNvPr>
          <p:cNvSpPr/>
          <p:nvPr/>
        </p:nvSpPr>
        <p:spPr>
          <a:xfrm>
            <a:off x="2120577" y="2451744"/>
            <a:ext cx="294614" cy="294614"/>
          </a:xfrm>
          <a:prstGeom prst="donut">
            <a:avLst>
              <a:gd name="adj" fmla="val 1258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095F2724-140E-9C4F-90AD-22EE4011E1D7}"/>
              </a:ext>
            </a:extLst>
          </p:cNvPr>
          <p:cNvGrpSpPr/>
          <p:nvPr/>
        </p:nvGrpSpPr>
        <p:grpSpPr>
          <a:xfrm>
            <a:off x="1744492" y="2471120"/>
            <a:ext cx="251258" cy="255862"/>
            <a:chOff x="4653323" y="2180213"/>
            <a:chExt cx="403200" cy="410587"/>
          </a:xfrm>
        </p:grpSpPr>
        <p:cxnSp>
          <p:nvCxnSpPr>
            <p:cNvPr id="69" name="Gerade Verbindung 68">
              <a:extLst>
                <a:ext uri="{FF2B5EF4-FFF2-40B4-BE49-F238E27FC236}">
                  <a16:creationId xmlns:a16="http://schemas.microsoft.com/office/drawing/2014/main" id="{FCBDCBCF-9B69-7F4D-BDF7-9B1EC6B02C5A}"/>
                </a:ext>
              </a:extLst>
            </p:cNvPr>
            <p:cNvCxnSpPr>
              <a:cxnSpLocks/>
            </p:cNvCxnSpPr>
            <p:nvPr/>
          </p:nvCxnSpPr>
          <p:spPr>
            <a:xfrm>
              <a:off x="4653323" y="2188464"/>
              <a:ext cx="403200" cy="40233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69">
              <a:extLst>
                <a:ext uri="{FF2B5EF4-FFF2-40B4-BE49-F238E27FC236}">
                  <a16:creationId xmlns:a16="http://schemas.microsoft.com/office/drawing/2014/main" id="{D11849C1-459D-674F-AE26-E00ED354F6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3323" y="2180213"/>
              <a:ext cx="403200" cy="410587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ng 79">
            <a:extLst>
              <a:ext uri="{FF2B5EF4-FFF2-40B4-BE49-F238E27FC236}">
                <a16:creationId xmlns:a16="http://schemas.microsoft.com/office/drawing/2014/main" id="{40F52A0C-1475-E841-94DC-6220BA0140D8}"/>
              </a:ext>
            </a:extLst>
          </p:cNvPr>
          <p:cNvSpPr/>
          <p:nvPr/>
        </p:nvSpPr>
        <p:spPr>
          <a:xfrm>
            <a:off x="2532725" y="2041157"/>
            <a:ext cx="294614" cy="294614"/>
          </a:xfrm>
          <a:prstGeom prst="donut">
            <a:avLst>
              <a:gd name="adj" fmla="val 1258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7F7BDA29-52C3-9B42-97B9-B165B88868BA}"/>
              </a:ext>
            </a:extLst>
          </p:cNvPr>
          <p:cNvCxnSpPr/>
          <p:nvPr/>
        </p:nvCxnSpPr>
        <p:spPr>
          <a:xfrm>
            <a:off x="3027218" y="2188464"/>
            <a:ext cx="99060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33AA39E0-AFD9-104D-A3A2-84241D05E30C}"/>
              </a:ext>
            </a:extLst>
          </p:cNvPr>
          <p:cNvSpPr txBox="1"/>
          <p:nvPr/>
        </p:nvSpPr>
        <p:spPr>
          <a:xfrm>
            <a:off x="4017818" y="1997205"/>
            <a:ext cx="215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Disqualifikation =&gt; -3</a:t>
            </a: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9C8E3FC1-FB24-3241-A909-6A0EDCC5E347}"/>
              </a:ext>
            </a:extLst>
          </p:cNvPr>
          <p:cNvCxnSpPr>
            <a:cxnSpLocks/>
          </p:cNvCxnSpPr>
          <p:nvPr/>
        </p:nvCxnSpPr>
        <p:spPr>
          <a:xfrm flipV="1">
            <a:off x="2431359" y="2590800"/>
            <a:ext cx="1586459" cy="146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C502363E-5BC8-3149-9A0C-83AC5DF6E2AB}"/>
              </a:ext>
            </a:extLst>
          </p:cNvPr>
          <p:cNvGrpSpPr/>
          <p:nvPr/>
        </p:nvGrpSpPr>
        <p:grpSpPr>
          <a:xfrm>
            <a:off x="2163933" y="2490496"/>
            <a:ext cx="251258" cy="255862"/>
            <a:chOff x="4653323" y="2180213"/>
            <a:chExt cx="403200" cy="410587"/>
          </a:xfrm>
        </p:grpSpPr>
        <p:cxnSp>
          <p:nvCxnSpPr>
            <p:cNvPr id="86" name="Gerade Verbindung 85">
              <a:extLst>
                <a:ext uri="{FF2B5EF4-FFF2-40B4-BE49-F238E27FC236}">
                  <a16:creationId xmlns:a16="http://schemas.microsoft.com/office/drawing/2014/main" id="{79BF8AD0-BDF1-FC44-ABDB-08014B5F6D17}"/>
                </a:ext>
              </a:extLst>
            </p:cNvPr>
            <p:cNvCxnSpPr>
              <a:cxnSpLocks/>
            </p:cNvCxnSpPr>
            <p:nvPr/>
          </p:nvCxnSpPr>
          <p:spPr>
            <a:xfrm>
              <a:off x="4653323" y="2188464"/>
              <a:ext cx="403200" cy="402336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>
              <a:extLst>
                <a:ext uri="{FF2B5EF4-FFF2-40B4-BE49-F238E27FC236}">
                  <a16:creationId xmlns:a16="http://schemas.microsoft.com/office/drawing/2014/main" id="{D84B1705-9CD5-5243-97F3-BD4706AD0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3323" y="2180213"/>
              <a:ext cx="403200" cy="410587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feld 88">
            <a:extLst>
              <a:ext uri="{FF2B5EF4-FFF2-40B4-BE49-F238E27FC236}">
                <a16:creationId xmlns:a16="http://schemas.microsoft.com/office/drawing/2014/main" id="{44291319-4517-294B-9206-C00605268701}"/>
              </a:ext>
            </a:extLst>
          </p:cNvPr>
          <p:cNvSpPr txBox="1"/>
          <p:nvPr/>
        </p:nvSpPr>
        <p:spPr>
          <a:xfrm>
            <a:off x="4003963" y="2377026"/>
            <a:ext cx="215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Disqualifikation =&gt; -2</a:t>
            </a:r>
          </a:p>
        </p:txBody>
      </p:sp>
    </p:spTree>
    <p:extLst>
      <p:ext uri="{BB962C8B-B14F-4D97-AF65-F5344CB8AC3E}">
        <p14:creationId xmlns:p14="http://schemas.microsoft.com/office/powerpoint/2010/main" val="63193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AA806F9-3056-0248-AB34-C830A24BA54A}"/>
              </a:ext>
            </a:extLst>
          </p:cNvPr>
          <p:cNvSpPr txBox="1"/>
          <p:nvPr/>
        </p:nvSpPr>
        <p:spPr>
          <a:xfrm>
            <a:off x="785191" y="815009"/>
            <a:ext cx="3891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Wertung von Zügen – Gewinn / Verlust</a:t>
            </a:r>
          </a:p>
          <a:p>
            <a:endParaRPr lang="de-DE" dirty="0"/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90D4AE7E-CC07-E046-873F-B9F278686FE3}"/>
              </a:ext>
            </a:extLst>
          </p:cNvPr>
          <p:cNvGrpSpPr/>
          <p:nvPr/>
        </p:nvGrpSpPr>
        <p:grpSpPr>
          <a:xfrm>
            <a:off x="10860219" y="1843914"/>
            <a:ext cx="1042155" cy="1039922"/>
            <a:chOff x="865632" y="1987296"/>
            <a:chExt cx="2016000" cy="2011680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C594E6DF-3B34-834E-AE65-95B95401BA18}"/>
                </a:ext>
              </a:extLst>
            </p:cNvPr>
            <p:cNvSpPr/>
            <p:nvPr/>
          </p:nvSpPr>
          <p:spPr>
            <a:xfrm>
              <a:off x="865632" y="1987296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CC00B114-28C8-1843-BBAF-BFB90C267BC6}"/>
                </a:ext>
              </a:extLst>
            </p:cNvPr>
            <p:cNvSpPr/>
            <p:nvPr/>
          </p:nvSpPr>
          <p:spPr>
            <a:xfrm>
              <a:off x="1268832" y="1987296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A05F6C1-A6B8-9045-B78B-50779BAF107C}"/>
                </a:ext>
              </a:extLst>
            </p:cNvPr>
            <p:cNvSpPr/>
            <p:nvPr/>
          </p:nvSpPr>
          <p:spPr>
            <a:xfrm>
              <a:off x="1672032" y="1987296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5752384A-B83E-054C-8594-4A64AFA76BE0}"/>
                </a:ext>
              </a:extLst>
            </p:cNvPr>
            <p:cNvSpPr/>
            <p:nvPr/>
          </p:nvSpPr>
          <p:spPr>
            <a:xfrm>
              <a:off x="2075232" y="1987296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083A851-54AA-AB4A-8B8F-52A8689C2ABB}"/>
                </a:ext>
              </a:extLst>
            </p:cNvPr>
            <p:cNvSpPr/>
            <p:nvPr/>
          </p:nvSpPr>
          <p:spPr>
            <a:xfrm>
              <a:off x="2478432" y="1987296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D084CED6-7B08-1B4D-98A9-6297F1D3FD14}"/>
                </a:ext>
              </a:extLst>
            </p:cNvPr>
            <p:cNvSpPr/>
            <p:nvPr/>
          </p:nvSpPr>
          <p:spPr>
            <a:xfrm>
              <a:off x="865632" y="2389632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5A060A63-8FAC-8542-8831-9D5AC14568F7}"/>
                </a:ext>
              </a:extLst>
            </p:cNvPr>
            <p:cNvSpPr/>
            <p:nvPr/>
          </p:nvSpPr>
          <p:spPr>
            <a:xfrm>
              <a:off x="1268832" y="2389632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5906BB88-65E8-5A45-9E73-C412A1E82B4B}"/>
                </a:ext>
              </a:extLst>
            </p:cNvPr>
            <p:cNvSpPr/>
            <p:nvPr/>
          </p:nvSpPr>
          <p:spPr>
            <a:xfrm>
              <a:off x="1672032" y="2389632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39253B44-84A5-C44B-8543-67AB8F0F5563}"/>
                </a:ext>
              </a:extLst>
            </p:cNvPr>
            <p:cNvSpPr/>
            <p:nvPr/>
          </p:nvSpPr>
          <p:spPr>
            <a:xfrm>
              <a:off x="2075232" y="2389632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4CE33949-E080-0248-88DD-34FBD60640BF}"/>
                </a:ext>
              </a:extLst>
            </p:cNvPr>
            <p:cNvSpPr/>
            <p:nvPr/>
          </p:nvSpPr>
          <p:spPr>
            <a:xfrm>
              <a:off x="2478432" y="2389632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2EDD450A-2406-2A4B-9A3A-5B76F843276A}"/>
                </a:ext>
              </a:extLst>
            </p:cNvPr>
            <p:cNvSpPr/>
            <p:nvPr/>
          </p:nvSpPr>
          <p:spPr>
            <a:xfrm>
              <a:off x="865632" y="2791968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396EE4A0-AE07-B643-B84D-93D5532C6E76}"/>
                </a:ext>
              </a:extLst>
            </p:cNvPr>
            <p:cNvSpPr/>
            <p:nvPr/>
          </p:nvSpPr>
          <p:spPr>
            <a:xfrm>
              <a:off x="1268832" y="2791968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13A18897-45E2-1B47-B7FF-276354685398}"/>
                </a:ext>
              </a:extLst>
            </p:cNvPr>
            <p:cNvSpPr/>
            <p:nvPr/>
          </p:nvSpPr>
          <p:spPr>
            <a:xfrm>
              <a:off x="1672032" y="2791968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8B5DEB4C-5AB5-2E46-B632-090371EDD1DB}"/>
                </a:ext>
              </a:extLst>
            </p:cNvPr>
            <p:cNvSpPr/>
            <p:nvPr/>
          </p:nvSpPr>
          <p:spPr>
            <a:xfrm>
              <a:off x="2075232" y="2791968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CDF0845-9FB4-434C-9BFD-B5DC3ADE9377}"/>
                </a:ext>
              </a:extLst>
            </p:cNvPr>
            <p:cNvSpPr/>
            <p:nvPr/>
          </p:nvSpPr>
          <p:spPr>
            <a:xfrm>
              <a:off x="2478432" y="2791968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825C8D8D-1B21-3349-876A-0CF93CBB01C3}"/>
                </a:ext>
              </a:extLst>
            </p:cNvPr>
            <p:cNvSpPr/>
            <p:nvPr/>
          </p:nvSpPr>
          <p:spPr>
            <a:xfrm>
              <a:off x="865632" y="3194304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8D43F39A-303A-244D-94DB-A5EE3E3C5D38}"/>
                </a:ext>
              </a:extLst>
            </p:cNvPr>
            <p:cNvSpPr/>
            <p:nvPr/>
          </p:nvSpPr>
          <p:spPr>
            <a:xfrm>
              <a:off x="1268832" y="3194304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26102D60-8AE4-2441-A380-3D5F76454C5E}"/>
                </a:ext>
              </a:extLst>
            </p:cNvPr>
            <p:cNvSpPr/>
            <p:nvPr/>
          </p:nvSpPr>
          <p:spPr>
            <a:xfrm>
              <a:off x="1672032" y="3194304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352A7ECB-6916-EB4D-8DFF-9B74DF48812C}"/>
                </a:ext>
              </a:extLst>
            </p:cNvPr>
            <p:cNvSpPr/>
            <p:nvPr/>
          </p:nvSpPr>
          <p:spPr>
            <a:xfrm>
              <a:off x="2075232" y="3194304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EC64F6F6-9348-0A45-B534-A540B5EEE33D}"/>
                </a:ext>
              </a:extLst>
            </p:cNvPr>
            <p:cNvSpPr/>
            <p:nvPr/>
          </p:nvSpPr>
          <p:spPr>
            <a:xfrm>
              <a:off x="2478432" y="3194304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3711EFA1-0D5F-C94B-869C-71208F54CABA}"/>
                </a:ext>
              </a:extLst>
            </p:cNvPr>
            <p:cNvSpPr/>
            <p:nvPr/>
          </p:nvSpPr>
          <p:spPr>
            <a:xfrm>
              <a:off x="865632" y="3596640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EC88DA5F-D310-BA41-8090-38A73CC90410}"/>
                </a:ext>
              </a:extLst>
            </p:cNvPr>
            <p:cNvSpPr/>
            <p:nvPr/>
          </p:nvSpPr>
          <p:spPr>
            <a:xfrm>
              <a:off x="1268832" y="3596640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29944647-FD64-A14D-8BAA-345F39EB275D}"/>
                </a:ext>
              </a:extLst>
            </p:cNvPr>
            <p:cNvSpPr/>
            <p:nvPr/>
          </p:nvSpPr>
          <p:spPr>
            <a:xfrm>
              <a:off x="1672032" y="3596640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BC65784C-EBED-CD4D-B131-FD5BEB632A67}"/>
                </a:ext>
              </a:extLst>
            </p:cNvPr>
            <p:cNvSpPr/>
            <p:nvPr/>
          </p:nvSpPr>
          <p:spPr>
            <a:xfrm>
              <a:off x="2075232" y="3596640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98F7CF9D-1CE5-474C-8181-5D641BE3E2A5}"/>
                </a:ext>
              </a:extLst>
            </p:cNvPr>
            <p:cNvSpPr/>
            <p:nvPr/>
          </p:nvSpPr>
          <p:spPr>
            <a:xfrm>
              <a:off x="2478432" y="3596640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A2C47672-C273-C94A-AB3F-A4144D69DF04}"/>
                </a:ext>
              </a:extLst>
            </p:cNvPr>
            <p:cNvSpPr/>
            <p:nvPr/>
          </p:nvSpPr>
          <p:spPr>
            <a:xfrm>
              <a:off x="1268832" y="2389632"/>
              <a:ext cx="1209600" cy="1207008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4" name="Ring 73">
            <a:extLst>
              <a:ext uri="{FF2B5EF4-FFF2-40B4-BE49-F238E27FC236}">
                <a16:creationId xmlns:a16="http://schemas.microsoft.com/office/drawing/2014/main" id="{69226F49-EC01-1548-814B-6DC8DB89C84F}"/>
              </a:ext>
            </a:extLst>
          </p:cNvPr>
          <p:cNvSpPr/>
          <p:nvPr/>
        </p:nvSpPr>
        <p:spPr>
          <a:xfrm>
            <a:off x="11311768" y="2283899"/>
            <a:ext cx="139056" cy="139056"/>
          </a:xfrm>
          <a:prstGeom prst="donut">
            <a:avLst>
              <a:gd name="adj" fmla="val 1707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F2588EF0-BB14-C348-BF59-F568C74E5745}"/>
              </a:ext>
            </a:extLst>
          </p:cNvPr>
          <p:cNvGrpSpPr/>
          <p:nvPr/>
        </p:nvGrpSpPr>
        <p:grpSpPr>
          <a:xfrm>
            <a:off x="11113569" y="2095507"/>
            <a:ext cx="118592" cy="120765"/>
            <a:chOff x="4653323" y="2180213"/>
            <a:chExt cx="403200" cy="410587"/>
          </a:xfrm>
        </p:grpSpPr>
        <p:cxnSp>
          <p:nvCxnSpPr>
            <p:cNvPr id="76" name="Gerade Verbindung 75">
              <a:extLst>
                <a:ext uri="{FF2B5EF4-FFF2-40B4-BE49-F238E27FC236}">
                  <a16:creationId xmlns:a16="http://schemas.microsoft.com/office/drawing/2014/main" id="{13E578DD-CE82-E745-A911-DD28CBEEA578}"/>
                </a:ext>
              </a:extLst>
            </p:cNvPr>
            <p:cNvCxnSpPr>
              <a:cxnSpLocks/>
            </p:cNvCxnSpPr>
            <p:nvPr/>
          </p:nvCxnSpPr>
          <p:spPr>
            <a:xfrm>
              <a:off x="4653323" y="2188464"/>
              <a:ext cx="403200" cy="40233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>
              <a:extLst>
                <a:ext uri="{FF2B5EF4-FFF2-40B4-BE49-F238E27FC236}">
                  <a16:creationId xmlns:a16="http://schemas.microsoft.com/office/drawing/2014/main" id="{6CC18DFF-2461-9247-8F4C-2A7B50148E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3323" y="2180213"/>
              <a:ext cx="403200" cy="410587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F93CECF0-55FA-2F4A-9B7B-390956E1B028}"/>
              </a:ext>
            </a:extLst>
          </p:cNvPr>
          <p:cNvGrpSpPr/>
          <p:nvPr/>
        </p:nvGrpSpPr>
        <p:grpSpPr>
          <a:xfrm>
            <a:off x="11530431" y="2494704"/>
            <a:ext cx="118592" cy="120765"/>
            <a:chOff x="4653323" y="2180213"/>
            <a:chExt cx="403200" cy="410587"/>
          </a:xfrm>
        </p:grpSpPr>
        <p:cxnSp>
          <p:nvCxnSpPr>
            <p:cNvPr id="81" name="Gerade Verbindung 80">
              <a:extLst>
                <a:ext uri="{FF2B5EF4-FFF2-40B4-BE49-F238E27FC236}">
                  <a16:creationId xmlns:a16="http://schemas.microsoft.com/office/drawing/2014/main" id="{E3B505AA-44EF-8149-8BB9-4346EEC7E45F}"/>
                </a:ext>
              </a:extLst>
            </p:cNvPr>
            <p:cNvCxnSpPr>
              <a:cxnSpLocks/>
            </p:cNvCxnSpPr>
            <p:nvPr/>
          </p:nvCxnSpPr>
          <p:spPr>
            <a:xfrm>
              <a:off x="4653323" y="2188464"/>
              <a:ext cx="403200" cy="40233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87">
              <a:extLst>
                <a:ext uri="{FF2B5EF4-FFF2-40B4-BE49-F238E27FC236}">
                  <a16:creationId xmlns:a16="http://schemas.microsoft.com/office/drawing/2014/main" id="{0F15D2A5-78E9-B340-8100-4F89C35327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3323" y="2180213"/>
              <a:ext cx="403200" cy="410587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ing 89">
            <a:extLst>
              <a:ext uri="{FF2B5EF4-FFF2-40B4-BE49-F238E27FC236}">
                <a16:creationId xmlns:a16="http://schemas.microsoft.com/office/drawing/2014/main" id="{B4BC151C-8D4D-984F-953C-2E049DFDF6E8}"/>
              </a:ext>
            </a:extLst>
          </p:cNvPr>
          <p:cNvSpPr/>
          <p:nvPr/>
        </p:nvSpPr>
        <p:spPr>
          <a:xfrm>
            <a:off x="11512615" y="2278850"/>
            <a:ext cx="139056" cy="139056"/>
          </a:xfrm>
          <a:prstGeom prst="donut">
            <a:avLst>
              <a:gd name="adj" fmla="val 1707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8D739B4E-7DD0-8D4E-9D4D-C41EE28679FB}"/>
              </a:ext>
            </a:extLst>
          </p:cNvPr>
          <p:cNvGrpSpPr/>
          <p:nvPr/>
        </p:nvGrpSpPr>
        <p:grpSpPr>
          <a:xfrm>
            <a:off x="11109604" y="2302190"/>
            <a:ext cx="118592" cy="120765"/>
            <a:chOff x="4653323" y="2180213"/>
            <a:chExt cx="403200" cy="410587"/>
          </a:xfrm>
        </p:grpSpPr>
        <p:cxnSp>
          <p:nvCxnSpPr>
            <p:cNvPr id="92" name="Gerade Verbindung 91">
              <a:extLst>
                <a:ext uri="{FF2B5EF4-FFF2-40B4-BE49-F238E27FC236}">
                  <a16:creationId xmlns:a16="http://schemas.microsoft.com/office/drawing/2014/main" id="{792ACCFA-F3BD-424A-B02B-ABECEABDD12F}"/>
                </a:ext>
              </a:extLst>
            </p:cNvPr>
            <p:cNvCxnSpPr>
              <a:cxnSpLocks/>
            </p:cNvCxnSpPr>
            <p:nvPr/>
          </p:nvCxnSpPr>
          <p:spPr>
            <a:xfrm>
              <a:off x="4653323" y="2188464"/>
              <a:ext cx="403200" cy="40233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92">
              <a:extLst>
                <a:ext uri="{FF2B5EF4-FFF2-40B4-BE49-F238E27FC236}">
                  <a16:creationId xmlns:a16="http://schemas.microsoft.com/office/drawing/2014/main" id="{FAB84B95-9580-764A-905D-64B992774A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3323" y="2180213"/>
              <a:ext cx="403200" cy="410587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ing 93">
            <a:extLst>
              <a:ext uri="{FF2B5EF4-FFF2-40B4-BE49-F238E27FC236}">
                <a16:creationId xmlns:a16="http://schemas.microsoft.com/office/drawing/2014/main" id="{CF9D207C-F5F0-084D-8DC6-EB5ED3B3915A}"/>
              </a:ext>
            </a:extLst>
          </p:cNvPr>
          <p:cNvSpPr/>
          <p:nvPr/>
        </p:nvSpPr>
        <p:spPr>
          <a:xfrm>
            <a:off x="11112529" y="2498188"/>
            <a:ext cx="139056" cy="139056"/>
          </a:xfrm>
          <a:prstGeom prst="donut">
            <a:avLst>
              <a:gd name="adj" fmla="val 1707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44D87338-31BA-DE4C-B5ED-CD6C4C4DAAC4}"/>
              </a:ext>
            </a:extLst>
          </p:cNvPr>
          <p:cNvGrpSpPr/>
          <p:nvPr/>
        </p:nvGrpSpPr>
        <p:grpSpPr>
          <a:xfrm>
            <a:off x="11518882" y="2101859"/>
            <a:ext cx="118592" cy="120765"/>
            <a:chOff x="4653323" y="2180213"/>
            <a:chExt cx="403200" cy="410587"/>
          </a:xfrm>
        </p:grpSpPr>
        <p:cxnSp>
          <p:nvCxnSpPr>
            <p:cNvPr id="96" name="Gerade Verbindung 95">
              <a:extLst>
                <a:ext uri="{FF2B5EF4-FFF2-40B4-BE49-F238E27FC236}">
                  <a16:creationId xmlns:a16="http://schemas.microsoft.com/office/drawing/2014/main" id="{CA418A1D-3DA4-0F40-94DC-D3AA885A4FE1}"/>
                </a:ext>
              </a:extLst>
            </p:cNvPr>
            <p:cNvCxnSpPr>
              <a:cxnSpLocks/>
            </p:cNvCxnSpPr>
            <p:nvPr/>
          </p:nvCxnSpPr>
          <p:spPr>
            <a:xfrm>
              <a:off x="4653323" y="2188464"/>
              <a:ext cx="403200" cy="40233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96">
              <a:extLst>
                <a:ext uri="{FF2B5EF4-FFF2-40B4-BE49-F238E27FC236}">
                  <a16:creationId xmlns:a16="http://schemas.microsoft.com/office/drawing/2014/main" id="{B5A52F40-A205-8D47-9878-D9FCA0CD6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3323" y="2180213"/>
              <a:ext cx="403200" cy="410587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Ring 97">
            <a:extLst>
              <a:ext uri="{FF2B5EF4-FFF2-40B4-BE49-F238E27FC236}">
                <a16:creationId xmlns:a16="http://schemas.microsoft.com/office/drawing/2014/main" id="{78B7FDFB-7509-6941-81C7-2D527353D0BA}"/>
              </a:ext>
            </a:extLst>
          </p:cNvPr>
          <p:cNvSpPr/>
          <p:nvPr/>
        </p:nvSpPr>
        <p:spPr>
          <a:xfrm>
            <a:off x="11311768" y="2497232"/>
            <a:ext cx="139056" cy="139056"/>
          </a:xfrm>
          <a:prstGeom prst="donut">
            <a:avLst>
              <a:gd name="adj" fmla="val 1707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905D8F38-714C-9647-931F-CB79E8A34104}"/>
              </a:ext>
            </a:extLst>
          </p:cNvPr>
          <p:cNvGrpSpPr/>
          <p:nvPr/>
        </p:nvGrpSpPr>
        <p:grpSpPr>
          <a:xfrm>
            <a:off x="11322000" y="2101859"/>
            <a:ext cx="118592" cy="120765"/>
            <a:chOff x="4653323" y="2180213"/>
            <a:chExt cx="403200" cy="410587"/>
          </a:xfrm>
        </p:grpSpPr>
        <p:cxnSp>
          <p:nvCxnSpPr>
            <p:cNvPr id="100" name="Gerade Verbindung 99">
              <a:extLst>
                <a:ext uri="{FF2B5EF4-FFF2-40B4-BE49-F238E27FC236}">
                  <a16:creationId xmlns:a16="http://schemas.microsoft.com/office/drawing/2014/main" id="{67ECC4AA-0F53-8347-9856-1A15786D2872}"/>
                </a:ext>
              </a:extLst>
            </p:cNvPr>
            <p:cNvCxnSpPr>
              <a:cxnSpLocks/>
            </p:cNvCxnSpPr>
            <p:nvPr/>
          </p:nvCxnSpPr>
          <p:spPr>
            <a:xfrm>
              <a:off x="4653323" y="2188464"/>
              <a:ext cx="403200" cy="402336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 Verbindung 100">
              <a:extLst>
                <a:ext uri="{FF2B5EF4-FFF2-40B4-BE49-F238E27FC236}">
                  <a16:creationId xmlns:a16="http://schemas.microsoft.com/office/drawing/2014/main" id="{8462F344-A6DC-9B41-AADB-19C3BB48BB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3323" y="2180213"/>
              <a:ext cx="403200" cy="410587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8B0D8C40-966E-9145-87B8-F7E1AB8364DB}"/>
              </a:ext>
            </a:extLst>
          </p:cNvPr>
          <p:cNvGrpSpPr/>
          <p:nvPr/>
        </p:nvGrpSpPr>
        <p:grpSpPr>
          <a:xfrm>
            <a:off x="9540751" y="1843914"/>
            <a:ext cx="1042155" cy="1039922"/>
            <a:chOff x="865632" y="1987296"/>
            <a:chExt cx="2016000" cy="2011680"/>
          </a:xfrm>
        </p:grpSpPr>
        <p:sp>
          <p:nvSpPr>
            <p:cNvPr id="103" name="Rechteck 102">
              <a:extLst>
                <a:ext uri="{FF2B5EF4-FFF2-40B4-BE49-F238E27FC236}">
                  <a16:creationId xmlns:a16="http://schemas.microsoft.com/office/drawing/2014/main" id="{962CE5EC-7B02-7746-BC51-474836EDD614}"/>
                </a:ext>
              </a:extLst>
            </p:cNvPr>
            <p:cNvSpPr/>
            <p:nvPr/>
          </p:nvSpPr>
          <p:spPr>
            <a:xfrm>
              <a:off x="865632" y="1987296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4EF25777-3844-994D-95C6-CC58410E73BC}"/>
                </a:ext>
              </a:extLst>
            </p:cNvPr>
            <p:cNvSpPr/>
            <p:nvPr/>
          </p:nvSpPr>
          <p:spPr>
            <a:xfrm>
              <a:off x="1268832" y="1987296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45F7CECD-6EC9-E942-954A-F5092837FE9C}"/>
                </a:ext>
              </a:extLst>
            </p:cNvPr>
            <p:cNvSpPr/>
            <p:nvPr/>
          </p:nvSpPr>
          <p:spPr>
            <a:xfrm>
              <a:off x="1672032" y="1987296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78FF3BEA-D720-2346-83F9-A38FBEB4C6B7}"/>
                </a:ext>
              </a:extLst>
            </p:cNvPr>
            <p:cNvSpPr/>
            <p:nvPr/>
          </p:nvSpPr>
          <p:spPr>
            <a:xfrm>
              <a:off x="2075232" y="1987296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BEDB45C3-977C-DD48-A341-81586B3658D3}"/>
                </a:ext>
              </a:extLst>
            </p:cNvPr>
            <p:cNvSpPr/>
            <p:nvPr/>
          </p:nvSpPr>
          <p:spPr>
            <a:xfrm>
              <a:off x="2478432" y="1987296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566C9766-0C7F-E045-9657-E7FC8F6E4D52}"/>
                </a:ext>
              </a:extLst>
            </p:cNvPr>
            <p:cNvSpPr/>
            <p:nvPr/>
          </p:nvSpPr>
          <p:spPr>
            <a:xfrm>
              <a:off x="865632" y="2389632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DC21B81A-5C7E-CC4B-9657-AC3FE8EDCE7F}"/>
                </a:ext>
              </a:extLst>
            </p:cNvPr>
            <p:cNvSpPr/>
            <p:nvPr/>
          </p:nvSpPr>
          <p:spPr>
            <a:xfrm>
              <a:off x="1268832" y="2389632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" name="Rechteck 109">
              <a:extLst>
                <a:ext uri="{FF2B5EF4-FFF2-40B4-BE49-F238E27FC236}">
                  <a16:creationId xmlns:a16="http://schemas.microsoft.com/office/drawing/2014/main" id="{2229C902-A0F7-2D43-8520-5792F9B5D968}"/>
                </a:ext>
              </a:extLst>
            </p:cNvPr>
            <p:cNvSpPr/>
            <p:nvPr/>
          </p:nvSpPr>
          <p:spPr>
            <a:xfrm>
              <a:off x="1672032" y="2389632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FE766973-8633-E343-90A3-288932AE5E86}"/>
                </a:ext>
              </a:extLst>
            </p:cNvPr>
            <p:cNvSpPr/>
            <p:nvPr/>
          </p:nvSpPr>
          <p:spPr>
            <a:xfrm>
              <a:off x="2075232" y="2389632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3C2559C1-75B9-6A4A-A868-712D9C4D9CCB}"/>
                </a:ext>
              </a:extLst>
            </p:cNvPr>
            <p:cNvSpPr/>
            <p:nvPr/>
          </p:nvSpPr>
          <p:spPr>
            <a:xfrm>
              <a:off x="2478432" y="2389632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3" name="Rechteck 112">
              <a:extLst>
                <a:ext uri="{FF2B5EF4-FFF2-40B4-BE49-F238E27FC236}">
                  <a16:creationId xmlns:a16="http://schemas.microsoft.com/office/drawing/2014/main" id="{61B87908-22E6-E540-B739-EAA0C1758F56}"/>
                </a:ext>
              </a:extLst>
            </p:cNvPr>
            <p:cNvSpPr/>
            <p:nvPr/>
          </p:nvSpPr>
          <p:spPr>
            <a:xfrm>
              <a:off x="865632" y="2791968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75F299B2-F8CB-6142-92B6-E9B8F26DD0AA}"/>
                </a:ext>
              </a:extLst>
            </p:cNvPr>
            <p:cNvSpPr/>
            <p:nvPr/>
          </p:nvSpPr>
          <p:spPr>
            <a:xfrm>
              <a:off x="1268832" y="2791968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5" name="Rechteck 114">
              <a:extLst>
                <a:ext uri="{FF2B5EF4-FFF2-40B4-BE49-F238E27FC236}">
                  <a16:creationId xmlns:a16="http://schemas.microsoft.com/office/drawing/2014/main" id="{F739ED39-DA41-BC42-B1AF-3807773FDF3F}"/>
                </a:ext>
              </a:extLst>
            </p:cNvPr>
            <p:cNvSpPr/>
            <p:nvPr/>
          </p:nvSpPr>
          <p:spPr>
            <a:xfrm>
              <a:off x="1672032" y="2791968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Rechteck 115">
              <a:extLst>
                <a:ext uri="{FF2B5EF4-FFF2-40B4-BE49-F238E27FC236}">
                  <a16:creationId xmlns:a16="http://schemas.microsoft.com/office/drawing/2014/main" id="{38C6C88D-E267-684C-AB2C-A7D68DF945EB}"/>
                </a:ext>
              </a:extLst>
            </p:cNvPr>
            <p:cNvSpPr/>
            <p:nvPr/>
          </p:nvSpPr>
          <p:spPr>
            <a:xfrm>
              <a:off x="2075232" y="2791968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7" name="Rechteck 116">
              <a:extLst>
                <a:ext uri="{FF2B5EF4-FFF2-40B4-BE49-F238E27FC236}">
                  <a16:creationId xmlns:a16="http://schemas.microsoft.com/office/drawing/2014/main" id="{DD1700CA-8509-004E-878F-BF144AD0685B}"/>
                </a:ext>
              </a:extLst>
            </p:cNvPr>
            <p:cNvSpPr/>
            <p:nvPr/>
          </p:nvSpPr>
          <p:spPr>
            <a:xfrm>
              <a:off x="2478432" y="2791968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Rechteck 117">
              <a:extLst>
                <a:ext uri="{FF2B5EF4-FFF2-40B4-BE49-F238E27FC236}">
                  <a16:creationId xmlns:a16="http://schemas.microsoft.com/office/drawing/2014/main" id="{5C62B8C6-FF86-4740-9E23-4B17228A8C53}"/>
                </a:ext>
              </a:extLst>
            </p:cNvPr>
            <p:cNvSpPr/>
            <p:nvPr/>
          </p:nvSpPr>
          <p:spPr>
            <a:xfrm>
              <a:off x="865632" y="3194304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736329AA-D682-F145-AD79-5927FFA5D5AE}"/>
                </a:ext>
              </a:extLst>
            </p:cNvPr>
            <p:cNvSpPr/>
            <p:nvPr/>
          </p:nvSpPr>
          <p:spPr>
            <a:xfrm>
              <a:off x="1268832" y="3194304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33A5F3F5-D6D4-0A47-BB92-46382A641B59}"/>
                </a:ext>
              </a:extLst>
            </p:cNvPr>
            <p:cNvSpPr/>
            <p:nvPr/>
          </p:nvSpPr>
          <p:spPr>
            <a:xfrm>
              <a:off x="1672032" y="3194304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5954D71F-712C-0F40-B160-093A0E8EFE96}"/>
                </a:ext>
              </a:extLst>
            </p:cNvPr>
            <p:cNvSpPr/>
            <p:nvPr/>
          </p:nvSpPr>
          <p:spPr>
            <a:xfrm>
              <a:off x="2075232" y="3194304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Rechteck 121">
              <a:extLst>
                <a:ext uri="{FF2B5EF4-FFF2-40B4-BE49-F238E27FC236}">
                  <a16:creationId xmlns:a16="http://schemas.microsoft.com/office/drawing/2014/main" id="{086EF624-B78D-9646-A48E-651B2A520444}"/>
                </a:ext>
              </a:extLst>
            </p:cNvPr>
            <p:cNvSpPr/>
            <p:nvPr/>
          </p:nvSpPr>
          <p:spPr>
            <a:xfrm>
              <a:off x="2478432" y="3194304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3" name="Rechteck 122">
              <a:extLst>
                <a:ext uri="{FF2B5EF4-FFF2-40B4-BE49-F238E27FC236}">
                  <a16:creationId xmlns:a16="http://schemas.microsoft.com/office/drawing/2014/main" id="{684B0A2C-19C7-034F-ADAE-2EAD4C50BA28}"/>
                </a:ext>
              </a:extLst>
            </p:cNvPr>
            <p:cNvSpPr/>
            <p:nvPr/>
          </p:nvSpPr>
          <p:spPr>
            <a:xfrm>
              <a:off x="865632" y="3596640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0905B50A-D11F-714F-BE65-828DA1BD82E7}"/>
                </a:ext>
              </a:extLst>
            </p:cNvPr>
            <p:cNvSpPr/>
            <p:nvPr/>
          </p:nvSpPr>
          <p:spPr>
            <a:xfrm>
              <a:off x="1268832" y="3596640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5" name="Rechteck 124">
              <a:extLst>
                <a:ext uri="{FF2B5EF4-FFF2-40B4-BE49-F238E27FC236}">
                  <a16:creationId xmlns:a16="http://schemas.microsoft.com/office/drawing/2014/main" id="{A22FF2B3-476A-AE49-A2BD-F87D1E994D89}"/>
                </a:ext>
              </a:extLst>
            </p:cNvPr>
            <p:cNvSpPr/>
            <p:nvPr/>
          </p:nvSpPr>
          <p:spPr>
            <a:xfrm>
              <a:off x="1672032" y="3596640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13DBC33E-E38C-404D-B10E-695E6DD4275C}"/>
                </a:ext>
              </a:extLst>
            </p:cNvPr>
            <p:cNvSpPr/>
            <p:nvPr/>
          </p:nvSpPr>
          <p:spPr>
            <a:xfrm>
              <a:off x="2075232" y="3596640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7" name="Rechteck 126">
              <a:extLst>
                <a:ext uri="{FF2B5EF4-FFF2-40B4-BE49-F238E27FC236}">
                  <a16:creationId xmlns:a16="http://schemas.microsoft.com/office/drawing/2014/main" id="{FB87B275-0D79-9C4A-A2A4-572EFDDB1166}"/>
                </a:ext>
              </a:extLst>
            </p:cNvPr>
            <p:cNvSpPr/>
            <p:nvPr/>
          </p:nvSpPr>
          <p:spPr>
            <a:xfrm>
              <a:off x="2478432" y="3596640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8" name="Rechteck 127">
              <a:extLst>
                <a:ext uri="{FF2B5EF4-FFF2-40B4-BE49-F238E27FC236}">
                  <a16:creationId xmlns:a16="http://schemas.microsoft.com/office/drawing/2014/main" id="{C86D08D0-6EE9-5E4C-BBC3-24A40FC9FBAA}"/>
                </a:ext>
              </a:extLst>
            </p:cNvPr>
            <p:cNvSpPr/>
            <p:nvPr/>
          </p:nvSpPr>
          <p:spPr>
            <a:xfrm>
              <a:off x="1268832" y="2389632"/>
              <a:ext cx="1209600" cy="1207008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9" name="Ring 128">
            <a:extLst>
              <a:ext uri="{FF2B5EF4-FFF2-40B4-BE49-F238E27FC236}">
                <a16:creationId xmlns:a16="http://schemas.microsoft.com/office/drawing/2014/main" id="{3B3D3685-5B05-A24C-B9AA-36A6BBA0D158}"/>
              </a:ext>
            </a:extLst>
          </p:cNvPr>
          <p:cNvSpPr/>
          <p:nvPr/>
        </p:nvSpPr>
        <p:spPr>
          <a:xfrm>
            <a:off x="9992300" y="2283899"/>
            <a:ext cx="139056" cy="139056"/>
          </a:xfrm>
          <a:prstGeom prst="donut">
            <a:avLst>
              <a:gd name="adj" fmla="val 1707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79D3C7AF-037A-7B4C-AB83-A59F9ED164FD}"/>
              </a:ext>
            </a:extLst>
          </p:cNvPr>
          <p:cNvGrpSpPr/>
          <p:nvPr/>
        </p:nvGrpSpPr>
        <p:grpSpPr>
          <a:xfrm>
            <a:off x="9794101" y="2095507"/>
            <a:ext cx="118592" cy="120765"/>
            <a:chOff x="4653323" y="2180213"/>
            <a:chExt cx="403200" cy="410587"/>
          </a:xfrm>
        </p:grpSpPr>
        <p:cxnSp>
          <p:nvCxnSpPr>
            <p:cNvPr id="131" name="Gerade Verbindung 130">
              <a:extLst>
                <a:ext uri="{FF2B5EF4-FFF2-40B4-BE49-F238E27FC236}">
                  <a16:creationId xmlns:a16="http://schemas.microsoft.com/office/drawing/2014/main" id="{EB9612D4-D6D3-F144-BE87-2F616ECD8982}"/>
                </a:ext>
              </a:extLst>
            </p:cNvPr>
            <p:cNvCxnSpPr>
              <a:cxnSpLocks/>
            </p:cNvCxnSpPr>
            <p:nvPr/>
          </p:nvCxnSpPr>
          <p:spPr>
            <a:xfrm>
              <a:off x="4653323" y="2188464"/>
              <a:ext cx="403200" cy="40233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 Verbindung 131">
              <a:extLst>
                <a:ext uri="{FF2B5EF4-FFF2-40B4-BE49-F238E27FC236}">
                  <a16:creationId xmlns:a16="http://schemas.microsoft.com/office/drawing/2014/main" id="{01DE1FF1-8DC1-C946-9F0A-8DC29FBA8A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3323" y="2180213"/>
              <a:ext cx="403200" cy="410587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25822E8E-287E-FE4D-ADB3-314C130AB6A1}"/>
              </a:ext>
            </a:extLst>
          </p:cNvPr>
          <p:cNvGrpSpPr/>
          <p:nvPr/>
        </p:nvGrpSpPr>
        <p:grpSpPr>
          <a:xfrm>
            <a:off x="10210963" y="2494704"/>
            <a:ext cx="118592" cy="120765"/>
            <a:chOff x="4653323" y="2180213"/>
            <a:chExt cx="403200" cy="410587"/>
          </a:xfrm>
        </p:grpSpPr>
        <p:cxnSp>
          <p:nvCxnSpPr>
            <p:cNvPr id="134" name="Gerade Verbindung 133">
              <a:extLst>
                <a:ext uri="{FF2B5EF4-FFF2-40B4-BE49-F238E27FC236}">
                  <a16:creationId xmlns:a16="http://schemas.microsoft.com/office/drawing/2014/main" id="{61AD5C17-42A8-1D45-BB2B-03A9D93F1A70}"/>
                </a:ext>
              </a:extLst>
            </p:cNvPr>
            <p:cNvCxnSpPr>
              <a:cxnSpLocks/>
            </p:cNvCxnSpPr>
            <p:nvPr/>
          </p:nvCxnSpPr>
          <p:spPr>
            <a:xfrm>
              <a:off x="4653323" y="2188464"/>
              <a:ext cx="403200" cy="40233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 Verbindung 134">
              <a:extLst>
                <a:ext uri="{FF2B5EF4-FFF2-40B4-BE49-F238E27FC236}">
                  <a16:creationId xmlns:a16="http://schemas.microsoft.com/office/drawing/2014/main" id="{61C847F4-9C4D-7141-ACA1-40CEA12C54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3323" y="2180213"/>
              <a:ext cx="403200" cy="410587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Ring 135">
            <a:extLst>
              <a:ext uri="{FF2B5EF4-FFF2-40B4-BE49-F238E27FC236}">
                <a16:creationId xmlns:a16="http://schemas.microsoft.com/office/drawing/2014/main" id="{37E32B65-2461-D446-B369-179288605989}"/>
              </a:ext>
            </a:extLst>
          </p:cNvPr>
          <p:cNvSpPr/>
          <p:nvPr/>
        </p:nvSpPr>
        <p:spPr>
          <a:xfrm>
            <a:off x="10193147" y="2278850"/>
            <a:ext cx="139056" cy="139056"/>
          </a:xfrm>
          <a:prstGeom prst="donut">
            <a:avLst>
              <a:gd name="adj" fmla="val 1707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F4394375-4A31-5341-A266-E3B5BCD01BE3}"/>
              </a:ext>
            </a:extLst>
          </p:cNvPr>
          <p:cNvGrpSpPr/>
          <p:nvPr/>
        </p:nvGrpSpPr>
        <p:grpSpPr>
          <a:xfrm>
            <a:off x="9790136" y="2302190"/>
            <a:ext cx="118592" cy="120765"/>
            <a:chOff x="4653323" y="2180213"/>
            <a:chExt cx="403200" cy="410587"/>
          </a:xfrm>
        </p:grpSpPr>
        <p:cxnSp>
          <p:nvCxnSpPr>
            <p:cNvPr id="138" name="Gerade Verbindung 137">
              <a:extLst>
                <a:ext uri="{FF2B5EF4-FFF2-40B4-BE49-F238E27FC236}">
                  <a16:creationId xmlns:a16="http://schemas.microsoft.com/office/drawing/2014/main" id="{CA7DE0A6-728C-4D4A-82E4-4D9258038DBE}"/>
                </a:ext>
              </a:extLst>
            </p:cNvPr>
            <p:cNvCxnSpPr>
              <a:cxnSpLocks/>
            </p:cNvCxnSpPr>
            <p:nvPr/>
          </p:nvCxnSpPr>
          <p:spPr>
            <a:xfrm>
              <a:off x="4653323" y="2188464"/>
              <a:ext cx="403200" cy="40233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 Verbindung 138">
              <a:extLst>
                <a:ext uri="{FF2B5EF4-FFF2-40B4-BE49-F238E27FC236}">
                  <a16:creationId xmlns:a16="http://schemas.microsoft.com/office/drawing/2014/main" id="{DCAD3717-CBB2-2F4F-86A7-973932C0E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3323" y="2180213"/>
              <a:ext cx="403200" cy="410587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Ring 139">
            <a:extLst>
              <a:ext uri="{FF2B5EF4-FFF2-40B4-BE49-F238E27FC236}">
                <a16:creationId xmlns:a16="http://schemas.microsoft.com/office/drawing/2014/main" id="{433C6F23-F383-D044-9073-CD9F157DE3C2}"/>
              </a:ext>
            </a:extLst>
          </p:cNvPr>
          <p:cNvSpPr/>
          <p:nvPr/>
        </p:nvSpPr>
        <p:spPr>
          <a:xfrm>
            <a:off x="9793061" y="2498188"/>
            <a:ext cx="139056" cy="139056"/>
          </a:xfrm>
          <a:prstGeom prst="donut">
            <a:avLst>
              <a:gd name="adj" fmla="val 1707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141" name="Gruppieren 140">
            <a:extLst>
              <a:ext uri="{FF2B5EF4-FFF2-40B4-BE49-F238E27FC236}">
                <a16:creationId xmlns:a16="http://schemas.microsoft.com/office/drawing/2014/main" id="{E1508025-D6B4-234F-B8E4-07BC61BBA702}"/>
              </a:ext>
            </a:extLst>
          </p:cNvPr>
          <p:cNvGrpSpPr/>
          <p:nvPr/>
        </p:nvGrpSpPr>
        <p:grpSpPr>
          <a:xfrm>
            <a:off x="10199414" y="2101859"/>
            <a:ext cx="118592" cy="120765"/>
            <a:chOff x="4653323" y="2180213"/>
            <a:chExt cx="403200" cy="410587"/>
          </a:xfrm>
        </p:grpSpPr>
        <p:cxnSp>
          <p:nvCxnSpPr>
            <p:cNvPr id="142" name="Gerade Verbindung 141">
              <a:extLst>
                <a:ext uri="{FF2B5EF4-FFF2-40B4-BE49-F238E27FC236}">
                  <a16:creationId xmlns:a16="http://schemas.microsoft.com/office/drawing/2014/main" id="{DA5A7CF1-A0D8-9848-A127-40BD79F616FC}"/>
                </a:ext>
              </a:extLst>
            </p:cNvPr>
            <p:cNvCxnSpPr>
              <a:cxnSpLocks/>
            </p:cNvCxnSpPr>
            <p:nvPr/>
          </p:nvCxnSpPr>
          <p:spPr>
            <a:xfrm>
              <a:off x="4653323" y="2188464"/>
              <a:ext cx="403200" cy="40233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Gerade Verbindung 142">
              <a:extLst>
                <a:ext uri="{FF2B5EF4-FFF2-40B4-BE49-F238E27FC236}">
                  <a16:creationId xmlns:a16="http://schemas.microsoft.com/office/drawing/2014/main" id="{CD6B9129-03A2-C04C-BE73-0BF7181A6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3323" y="2180213"/>
              <a:ext cx="403200" cy="410587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Ring 143">
            <a:extLst>
              <a:ext uri="{FF2B5EF4-FFF2-40B4-BE49-F238E27FC236}">
                <a16:creationId xmlns:a16="http://schemas.microsoft.com/office/drawing/2014/main" id="{C8F4630E-D3AB-8A49-8079-F0995585FE77}"/>
              </a:ext>
            </a:extLst>
          </p:cNvPr>
          <p:cNvSpPr/>
          <p:nvPr/>
        </p:nvSpPr>
        <p:spPr>
          <a:xfrm>
            <a:off x="9992300" y="2497232"/>
            <a:ext cx="139056" cy="139056"/>
          </a:xfrm>
          <a:prstGeom prst="donut">
            <a:avLst>
              <a:gd name="adj" fmla="val 1707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DCE3724D-4C00-914A-B716-EF02B7FC8171}"/>
              </a:ext>
            </a:extLst>
          </p:cNvPr>
          <p:cNvGrpSpPr/>
          <p:nvPr/>
        </p:nvGrpSpPr>
        <p:grpSpPr>
          <a:xfrm>
            <a:off x="8221283" y="1843914"/>
            <a:ext cx="1042155" cy="1039922"/>
            <a:chOff x="865632" y="1987296"/>
            <a:chExt cx="2016000" cy="2011680"/>
          </a:xfrm>
        </p:grpSpPr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2BE33FC6-197B-674E-B2EE-50B138187B76}"/>
                </a:ext>
              </a:extLst>
            </p:cNvPr>
            <p:cNvSpPr/>
            <p:nvPr/>
          </p:nvSpPr>
          <p:spPr>
            <a:xfrm>
              <a:off x="865632" y="1987296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67F9EAFD-51A8-FE40-A3DA-18485B7AD9F4}"/>
                </a:ext>
              </a:extLst>
            </p:cNvPr>
            <p:cNvSpPr/>
            <p:nvPr/>
          </p:nvSpPr>
          <p:spPr>
            <a:xfrm>
              <a:off x="1268832" y="1987296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Rechteck 150">
              <a:extLst>
                <a:ext uri="{FF2B5EF4-FFF2-40B4-BE49-F238E27FC236}">
                  <a16:creationId xmlns:a16="http://schemas.microsoft.com/office/drawing/2014/main" id="{0E8B6234-2A02-6545-BEC1-AA4BEDF0109D}"/>
                </a:ext>
              </a:extLst>
            </p:cNvPr>
            <p:cNvSpPr/>
            <p:nvPr/>
          </p:nvSpPr>
          <p:spPr>
            <a:xfrm>
              <a:off x="1672032" y="1987296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4E265673-0936-C443-AC4C-A67F1D8650D0}"/>
                </a:ext>
              </a:extLst>
            </p:cNvPr>
            <p:cNvSpPr/>
            <p:nvPr/>
          </p:nvSpPr>
          <p:spPr>
            <a:xfrm>
              <a:off x="2075232" y="1987296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75F14B7F-C5FE-F04F-B38E-28109216FD34}"/>
                </a:ext>
              </a:extLst>
            </p:cNvPr>
            <p:cNvSpPr/>
            <p:nvPr/>
          </p:nvSpPr>
          <p:spPr>
            <a:xfrm>
              <a:off x="2478432" y="1987296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2B53360C-B8E3-BE47-B90D-2FF8609EE5FC}"/>
                </a:ext>
              </a:extLst>
            </p:cNvPr>
            <p:cNvSpPr/>
            <p:nvPr/>
          </p:nvSpPr>
          <p:spPr>
            <a:xfrm>
              <a:off x="865632" y="2389632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5" name="Rechteck 154">
              <a:extLst>
                <a:ext uri="{FF2B5EF4-FFF2-40B4-BE49-F238E27FC236}">
                  <a16:creationId xmlns:a16="http://schemas.microsoft.com/office/drawing/2014/main" id="{5C7DE4DF-05EE-BB45-9ABE-86E3A3A10F57}"/>
                </a:ext>
              </a:extLst>
            </p:cNvPr>
            <p:cNvSpPr/>
            <p:nvPr/>
          </p:nvSpPr>
          <p:spPr>
            <a:xfrm>
              <a:off x="1268832" y="2389632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C8994EE8-696F-4C46-B211-F138C1D743A2}"/>
                </a:ext>
              </a:extLst>
            </p:cNvPr>
            <p:cNvSpPr/>
            <p:nvPr/>
          </p:nvSpPr>
          <p:spPr>
            <a:xfrm>
              <a:off x="1672032" y="2389632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7" name="Rechteck 156">
              <a:extLst>
                <a:ext uri="{FF2B5EF4-FFF2-40B4-BE49-F238E27FC236}">
                  <a16:creationId xmlns:a16="http://schemas.microsoft.com/office/drawing/2014/main" id="{9BD96BEB-131B-0146-9D9E-CE6AFA86F0E6}"/>
                </a:ext>
              </a:extLst>
            </p:cNvPr>
            <p:cNvSpPr/>
            <p:nvPr/>
          </p:nvSpPr>
          <p:spPr>
            <a:xfrm>
              <a:off x="2075232" y="2389632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8" name="Rechteck 157">
              <a:extLst>
                <a:ext uri="{FF2B5EF4-FFF2-40B4-BE49-F238E27FC236}">
                  <a16:creationId xmlns:a16="http://schemas.microsoft.com/office/drawing/2014/main" id="{6076F99F-0653-3F41-B71F-4996BE13F1DA}"/>
                </a:ext>
              </a:extLst>
            </p:cNvPr>
            <p:cNvSpPr/>
            <p:nvPr/>
          </p:nvSpPr>
          <p:spPr>
            <a:xfrm>
              <a:off x="2478432" y="2389632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8B9174DB-8F5B-1948-AAD4-CAEAD9E52F22}"/>
                </a:ext>
              </a:extLst>
            </p:cNvPr>
            <p:cNvSpPr/>
            <p:nvPr/>
          </p:nvSpPr>
          <p:spPr>
            <a:xfrm>
              <a:off x="865632" y="2791968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" name="Rechteck 159">
              <a:extLst>
                <a:ext uri="{FF2B5EF4-FFF2-40B4-BE49-F238E27FC236}">
                  <a16:creationId xmlns:a16="http://schemas.microsoft.com/office/drawing/2014/main" id="{766B49CB-8527-E240-9223-716D9F4C0047}"/>
                </a:ext>
              </a:extLst>
            </p:cNvPr>
            <p:cNvSpPr/>
            <p:nvPr/>
          </p:nvSpPr>
          <p:spPr>
            <a:xfrm>
              <a:off x="1268832" y="2791968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1" name="Rechteck 160">
              <a:extLst>
                <a:ext uri="{FF2B5EF4-FFF2-40B4-BE49-F238E27FC236}">
                  <a16:creationId xmlns:a16="http://schemas.microsoft.com/office/drawing/2014/main" id="{64CF250F-75D6-2D47-B667-DEF13CF693DB}"/>
                </a:ext>
              </a:extLst>
            </p:cNvPr>
            <p:cNvSpPr/>
            <p:nvPr/>
          </p:nvSpPr>
          <p:spPr>
            <a:xfrm>
              <a:off x="1672032" y="2791968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2" name="Rechteck 161">
              <a:extLst>
                <a:ext uri="{FF2B5EF4-FFF2-40B4-BE49-F238E27FC236}">
                  <a16:creationId xmlns:a16="http://schemas.microsoft.com/office/drawing/2014/main" id="{CB865D2A-8276-B745-A435-4ABB819802C2}"/>
                </a:ext>
              </a:extLst>
            </p:cNvPr>
            <p:cNvSpPr/>
            <p:nvPr/>
          </p:nvSpPr>
          <p:spPr>
            <a:xfrm>
              <a:off x="2075232" y="2791968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7F5DFF11-477B-F549-926C-23C7F0F65CD3}"/>
                </a:ext>
              </a:extLst>
            </p:cNvPr>
            <p:cNvSpPr/>
            <p:nvPr/>
          </p:nvSpPr>
          <p:spPr>
            <a:xfrm>
              <a:off x="2478432" y="2791968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4" name="Rechteck 163">
              <a:extLst>
                <a:ext uri="{FF2B5EF4-FFF2-40B4-BE49-F238E27FC236}">
                  <a16:creationId xmlns:a16="http://schemas.microsoft.com/office/drawing/2014/main" id="{74D432D4-85D7-254D-B9FA-9A2BFA3D2915}"/>
                </a:ext>
              </a:extLst>
            </p:cNvPr>
            <p:cNvSpPr/>
            <p:nvPr/>
          </p:nvSpPr>
          <p:spPr>
            <a:xfrm>
              <a:off x="865632" y="3194304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5" name="Rechteck 164">
              <a:extLst>
                <a:ext uri="{FF2B5EF4-FFF2-40B4-BE49-F238E27FC236}">
                  <a16:creationId xmlns:a16="http://schemas.microsoft.com/office/drawing/2014/main" id="{151AB1CE-9459-5F44-9E93-29AB29242FEA}"/>
                </a:ext>
              </a:extLst>
            </p:cNvPr>
            <p:cNvSpPr/>
            <p:nvPr/>
          </p:nvSpPr>
          <p:spPr>
            <a:xfrm>
              <a:off x="1268832" y="3194304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9F20375E-A3F8-0443-B133-9179BEC86819}"/>
                </a:ext>
              </a:extLst>
            </p:cNvPr>
            <p:cNvSpPr/>
            <p:nvPr/>
          </p:nvSpPr>
          <p:spPr>
            <a:xfrm>
              <a:off x="1672032" y="3194304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7" name="Rechteck 166">
              <a:extLst>
                <a:ext uri="{FF2B5EF4-FFF2-40B4-BE49-F238E27FC236}">
                  <a16:creationId xmlns:a16="http://schemas.microsoft.com/office/drawing/2014/main" id="{93271573-216D-4A40-88CA-8921509B5393}"/>
                </a:ext>
              </a:extLst>
            </p:cNvPr>
            <p:cNvSpPr/>
            <p:nvPr/>
          </p:nvSpPr>
          <p:spPr>
            <a:xfrm>
              <a:off x="2075232" y="3194304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15B4EB0D-2F8C-6648-A07D-18EB9C2ED719}"/>
                </a:ext>
              </a:extLst>
            </p:cNvPr>
            <p:cNvSpPr/>
            <p:nvPr/>
          </p:nvSpPr>
          <p:spPr>
            <a:xfrm>
              <a:off x="2478432" y="3194304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9" name="Rechteck 168">
              <a:extLst>
                <a:ext uri="{FF2B5EF4-FFF2-40B4-BE49-F238E27FC236}">
                  <a16:creationId xmlns:a16="http://schemas.microsoft.com/office/drawing/2014/main" id="{48781A76-3345-D745-A27C-E3F6A47C7E4B}"/>
                </a:ext>
              </a:extLst>
            </p:cNvPr>
            <p:cNvSpPr/>
            <p:nvPr/>
          </p:nvSpPr>
          <p:spPr>
            <a:xfrm>
              <a:off x="865632" y="3596640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0" name="Rechteck 169">
              <a:extLst>
                <a:ext uri="{FF2B5EF4-FFF2-40B4-BE49-F238E27FC236}">
                  <a16:creationId xmlns:a16="http://schemas.microsoft.com/office/drawing/2014/main" id="{F791D5A0-AE5B-914B-A1A5-6A378991BEF5}"/>
                </a:ext>
              </a:extLst>
            </p:cNvPr>
            <p:cNvSpPr/>
            <p:nvPr/>
          </p:nvSpPr>
          <p:spPr>
            <a:xfrm>
              <a:off x="1268832" y="3596640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CD315551-AE49-0D4D-B541-D61F1C2DCB47}"/>
                </a:ext>
              </a:extLst>
            </p:cNvPr>
            <p:cNvSpPr/>
            <p:nvPr/>
          </p:nvSpPr>
          <p:spPr>
            <a:xfrm>
              <a:off x="1672032" y="3596640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2" name="Rechteck 171">
              <a:extLst>
                <a:ext uri="{FF2B5EF4-FFF2-40B4-BE49-F238E27FC236}">
                  <a16:creationId xmlns:a16="http://schemas.microsoft.com/office/drawing/2014/main" id="{9B6BEAC2-ED25-734A-A8D1-24EB107A1847}"/>
                </a:ext>
              </a:extLst>
            </p:cNvPr>
            <p:cNvSpPr/>
            <p:nvPr/>
          </p:nvSpPr>
          <p:spPr>
            <a:xfrm>
              <a:off x="2075232" y="3596640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2F5026C4-3960-6941-9088-483603D03366}"/>
                </a:ext>
              </a:extLst>
            </p:cNvPr>
            <p:cNvSpPr/>
            <p:nvPr/>
          </p:nvSpPr>
          <p:spPr>
            <a:xfrm>
              <a:off x="2478432" y="3596640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48D21521-F6A6-A843-B14B-AEDD08B15E9A}"/>
                </a:ext>
              </a:extLst>
            </p:cNvPr>
            <p:cNvSpPr/>
            <p:nvPr/>
          </p:nvSpPr>
          <p:spPr>
            <a:xfrm>
              <a:off x="1268832" y="2389632"/>
              <a:ext cx="1209600" cy="1207008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5" name="Ring 174">
            <a:extLst>
              <a:ext uri="{FF2B5EF4-FFF2-40B4-BE49-F238E27FC236}">
                <a16:creationId xmlns:a16="http://schemas.microsoft.com/office/drawing/2014/main" id="{C5FCACE9-3226-154B-A67C-749BE3B74E4B}"/>
              </a:ext>
            </a:extLst>
          </p:cNvPr>
          <p:cNvSpPr/>
          <p:nvPr/>
        </p:nvSpPr>
        <p:spPr>
          <a:xfrm>
            <a:off x="8672832" y="2283899"/>
            <a:ext cx="139056" cy="139056"/>
          </a:xfrm>
          <a:prstGeom prst="donut">
            <a:avLst>
              <a:gd name="adj" fmla="val 1707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176" name="Gruppieren 175">
            <a:extLst>
              <a:ext uri="{FF2B5EF4-FFF2-40B4-BE49-F238E27FC236}">
                <a16:creationId xmlns:a16="http://schemas.microsoft.com/office/drawing/2014/main" id="{10CC25AE-2F45-5248-B2F0-8AC379889F3F}"/>
              </a:ext>
            </a:extLst>
          </p:cNvPr>
          <p:cNvGrpSpPr/>
          <p:nvPr/>
        </p:nvGrpSpPr>
        <p:grpSpPr>
          <a:xfrm>
            <a:off x="8474633" y="2095507"/>
            <a:ext cx="118592" cy="120765"/>
            <a:chOff x="4653323" y="2180213"/>
            <a:chExt cx="403200" cy="410587"/>
          </a:xfrm>
        </p:grpSpPr>
        <p:cxnSp>
          <p:nvCxnSpPr>
            <p:cNvPr id="177" name="Gerade Verbindung 176">
              <a:extLst>
                <a:ext uri="{FF2B5EF4-FFF2-40B4-BE49-F238E27FC236}">
                  <a16:creationId xmlns:a16="http://schemas.microsoft.com/office/drawing/2014/main" id="{D22F3788-9C5B-374C-8707-184439652D78}"/>
                </a:ext>
              </a:extLst>
            </p:cNvPr>
            <p:cNvCxnSpPr>
              <a:cxnSpLocks/>
            </p:cNvCxnSpPr>
            <p:nvPr/>
          </p:nvCxnSpPr>
          <p:spPr>
            <a:xfrm>
              <a:off x="4653323" y="2188464"/>
              <a:ext cx="403200" cy="40233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Gerade Verbindung 177">
              <a:extLst>
                <a:ext uri="{FF2B5EF4-FFF2-40B4-BE49-F238E27FC236}">
                  <a16:creationId xmlns:a16="http://schemas.microsoft.com/office/drawing/2014/main" id="{A7FE0BAB-602C-904B-BD77-06D11A6CDE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3323" y="2180213"/>
              <a:ext cx="403200" cy="410587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uppieren 178">
            <a:extLst>
              <a:ext uri="{FF2B5EF4-FFF2-40B4-BE49-F238E27FC236}">
                <a16:creationId xmlns:a16="http://schemas.microsoft.com/office/drawing/2014/main" id="{CBAB5757-E137-514A-AABB-BD2FE1C6D122}"/>
              </a:ext>
            </a:extLst>
          </p:cNvPr>
          <p:cNvGrpSpPr/>
          <p:nvPr/>
        </p:nvGrpSpPr>
        <p:grpSpPr>
          <a:xfrm>
            <a:off x="8891495" y="2494704"/>
            <a:ext cx="118592" cy="120765"/>
            <a:chOff x="4653323" y="2180213"/>
            <a:chExt cx="403200" cy="410587"/>
          </a:xfrm>
        </p:grpSpPr>
        <p:cxnSp>
          <p:nvCxnSpPr>
            <p:cNvPr id="180" name="Gerade Verbindung 179">
              <a:extLst>
                <a:ext uri="{FF2B5EF4-FFF2-40B4-BE49-F238E27FC236}">
                  <a16:creationId xmlns:a16="http://schemas.microsoft.com/office/drawing/2014/main" id="{B8DB8B4E-6738-0B49-8796-FFFD4389BBBB}"/>
                </a:ext>
              </a:extLst>
            </p:cNvPr>
            <p:cNvCxnSpPr>
              <a:cxnSpLocks/>
            </p:cNvCxnSpPr>
            <p:nvPr/>
          </p:nvCxnSpPr>
          <p:spPr>
            <a:xfrm>
              <a:off x="4653323" y="2188464"/>
              <a:ext cx="403200" cy="40233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180">
              <a:extLst>
                <a:ext uri="{FF2B5EF4-FFF2-40B4-BE49-F238E27FC236}">
                  <a16:creationId xmlns:a16="http://schemas.microsoft.com/office/drawing/2014/main" id="{46A98E99-A539-3845-A8C3-18F9376C50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3323" y="2180213"/>
              <a:ext cx="403200" cy="410587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Ring 181">
            <a:extLst>
              <a:ext uri="{FF2B5EF4-FFF2-40B4-BE49-F238E27FC236}">
                <a16:creationId xmlns:a16="http://schemas.microsoft.com/office/drawing/2014/main" id="{7D2DC067-3BEE-A641-AB60-1BDDB1390DBA}"/>
              </a:ext>
            </a:extLst>
          </p:cNvPr>
          <p:cNvSpPr/>
          <p:nvPr/>
        </p:nvSpPr>
        <p:spPr>
          <a:xfrm>
            <a:off x="8873679" y="2278850"/>
            <a:ext cx="139056" cy="139056"/>
          </a:xfrm>
          <a:prstGeom prst="donut">
            <a:avLst>
              <a:gd name="adj" fmla="val 1707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183" name="Gruppieren 182">
            <a:extLst>
              <a:ext uri="{FF2B5EF4-FFF2-40B4-BE49-F238E27FC236}">
                <a16:creationId xmlns:a16="http://schemas.microsoft.com/office/drawing/2014/main" id="{F9D177EB-4812-5F4B-B4B1-196E63704BF6}"/>
              </a:ext>
            </a:extLst>
          </p:cNvPr>
          <p:cNvGrpSpPr/>
          <p:nvPr/>
        </p:nvGrpSpPr>
        <p:grpSpPr>
          <a:xfrm>
            <a:off x="8470668" y="2302190"/>
            <a:ext cx="118592" cy="120765"/>
            <a:chOff x="4653323" y="2180213"/>
            <a:chExt cx="403200" cy="410587"/>
          </a:xfrm>
        </p:grpSpPr>
        <p:cxnSp>
          <p:nvCxnSpPr>
            <p:cNvPr id="184" name="Gerade Verbindung 183">
              <a:extLst>
                <a:ext uri="{FF2B5EF4-FFF2-40B4-BE49-F238E27FC236}">
                  <a16:creationId xmlns:a16="http://schemas.microsoft.com/office/drawing/2014/main" id="{8FDD6C48-01EF-6E41-9542-9767B7BB738A}"/>
                </a:ext>
              </a:extLst>
            </p:cNvPr>
            <p:cNvCxnSpPr>
              <a:cxnSpLocks/>
            </p:cNvCxnSpPr>
            <p:nvPr/>
          </p:nvCxnSpPr>
          <p:spPr>
            <a:xfrm>
              <a:off x="4653323" y="2188464"/>
              <a:ext cx="403200" cy="40233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 Verbindung 184">
              <a:extLst>
                <a:ext uri="{FF2B5EF4-FFF2-40B4-BE49-F238E27FC236}">
                  <a16:creationId xmlns:a16="http://schemas.microsoft.com/office/drawing/2014/main" id="{96099879-404B-1346-9F16-29CF1F492B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3323" y="2180213"/>
              <a:ext cx="403200" cy="410587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Ring 185">
            <a:extLst>
              <a:ext uri="{FF2B5EF4-FFF2-40B4-BE49-F238E27FC236}">
                <a16:creationId xmlns:a16="http://schemas.microsoft.com/office/drawing/2014/main" id="{A243A5EC-0426-BE43-9CAA-2B7BBC431E61}"/>
              </a:ext>
            </a:extLst>
          </p:cNvPr>
          <p:cNvSpPr/>
          <p:nvPr/>
        </p:nvSpPr>
        <p:spPr>
          <a:xfrm>
            <a:off x="8473593" y="2498188"/>
            <a:ext cx="139056" cy="139056"/>
          </a:xfrm>
          <a:prstGeom prst="donut">
            <a:avLst>
              <a:gd name="adj" fmla="val 1707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187" name="Gruppieren 186">
            <a:extLst>
              <a:ext uri="{FF2B5EF4-FFF2-40B4-BE49-F238E27FC236}">
                <a16:creationId xmlns:a16="http://schemas.microsoft.com/office/drawing/2014/main" id="{3C2B2089-8A86-9242-BCAA-0260787220C7}"/>
              </a:ext>
            </a:extLst>
          </p:cNvPr>
          <p:cNvGrpSpPr/>
          <p:nvPr/>
        </p:nvGrpSpPr>
        <p:grpSpPr>
          <a:xfrm>
            <a:off x="8879946" y="2101859"/>
            <a:ext cx="118592" cy="120765"/>
            <a:chOff x="4653323" y="2180213"/>
            <a:chExt cx="403200" cy="410587"/>
          </a:xfrm>
        </p:grpSpPr>
        <p:cxnSp>
          <p:nvCxnSpPr>
            <p:cNvPr id="188" name="Gerade Verbindung 187">
              <a:extLst>
                <a:ext uri="{FF2B5EF4-FFF2-40B4-BE49-F238E27FC236}">
                  <a16:creationId xmlns:a16="http://schemas.microsoft.com/office/drawing/2014/main" id="{7DA29BBC-6BFE-6B4F-8A61-4EC827FA4081}"/>
                </a:ext>
              </a:extLst>
            </p:cNvPr>
            <p:cNvCxnSpPr>
              <a:cxnSpLocks/>
            </p:cNvCxnSpPr>
            <p:nvPr/>
          </p:nvCxnSpPr>
          <p:spPr>
            <a:xfrm>
              <a:off x="4653323" y="2188464"/>
              <a:ext cx="403200" cy="402336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 Verbindung 188">
              <a:extLst>
                <a:ext uri="{FF2B5EF4-FFF2-40B4-BE49-F238E27FC236}">
                  <a16:creationId xmlns:a16="http://schemas.microsoft.com/office/drawing/2014/main" id="{43F0781A-F323-494C-BCEE-3C6E201A2C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3323" y="2180213"/>
              <a:ext cx="403200" cy="410587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uppieren 193">
            <a:extLst>
              <a:ext uri="{FF2B5EF4-FFF2-40B4-BE49-F238E27FC236}">
                <a16:creationId xmlns:a16="http://schemas.microsoft.com/office/drawing/2014/main" id="{29E0CAB0-6BCC-5246-842B-B8BDAE53701F}"/>
              </a:ext>
            </a:extLst>
          </p:cNvPr>
          <p:cNvGrpSpPr/>
          <p:nvPr/>
        </p:nvGrpSpPr>
        <p:grpSpPr>
          <a:xfrm>
            <a:off x="6901815" y="1843914"/>
            <a:ext cx="1042155" cy="1039922"/>
            <a:chOff x="865632" y="1987296"/>
            <a:chExt cx="2016000" cy="2011680"/>
          </a:xfrm>
        </p:grpSpPr>
        <p:sp>
          <p:nvSpPr>
            <p:cNvPr id="195" name="Rechteck 194">
              <a:extLst>
                <a:ext uri="{FF2B5EF4-FFF2-40B4-BE49-F238E27FC236}">
                  <a16:creationId xmlns:a16="http://schemas.microsoft.com/office/drawing/2014/main" id="{66A49107-1865-FC43-8DD2-01FA949728BA}"/>
                </a:ext>
              </a:extLst>
            </p:cNvPr>
            <p:cNvSpPr/>
            <p:nvPr/>
          </p:nvSpPr>
          <p:spPr>
            <a:xfrm>
              <a:off x="865632" y="1987296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0B14E067-D871-B446-9C58-F85D0A94E0C6}"/>
                </a:ext>
              </a:extLst>
            </p:cNvPr>
            <p:cNvSpPr/>
            <p:nvPr/>
          </p:nvSpPr>
          <p:spPr>
            <a:xfrm>
              <a:off x="1268832" y="1987296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7" name="Rechteck 196">
              <a:extLst>
                <a:ext uri="{FF2B5EF4-FFF2-40B4-BE49-F238E27FC236}">
                  <a16:creationId xmlns:a16="http://schemas.microsoft.com/office/drawing/2014/main" id="{0D4E8447-8821-0142-A38F-C017267CD89A}"/>
                </a:ext>
              </a:extLst>
            </p:cNvPr>
            <p:cNvSpPr/>
            <p:nvPr/>
          </p:nvSpPr>
          <p:spPr>
            <a:xfrm>
              <a:off x="1672032" y="1987296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8" name="Rechteck 197">
              <a:extLst>
                <a:ext uri="{FF2B5EF4-FFF2-40B4-BE49-F238E27FC236}">
                  <a16:creationId xmlns:a16="http://schemas.microsoft.com/office/drawing/2014/main" id="{A151868B-FD7A-0342-B5C5-C4D3EEFB7A51}"/>
                </a:ext>
              </a:extLst>
            </p:cNvPr>
            <p:cNvSpPr/>
            <p:nvPr/>
          </p:nvSpPr>
          <p:spPr>
            <a:xfrm>
              <a:off x="2075232" y="1987296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9" name="Rechteck 198">
              <a:extLst>
                <a:ext uri="{FF2B5EF4-FFF2-40B4-BE49-F238E27FC236}">
                  <a16:creationId xmlns:a16="http://schemas.microsoft.com/office/drawing/2014/main" id="{C88D53D4-6E79-5B49-B4D3-BCE12DD784FB}"/>
                </a:ext>
              </a:extLst>
            </p:cNvPr>
            <p:cNvSpPr/>
            <p:nvPr/>
          </p:nvSpPr>
          <p:spPr>
            <a:xfrm>
              <a:off x="2478432" y="1987296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0" name="Rechteck 199">
              <a:extLst>
                <a:ext uri="{FF2B5EF4-FFF2-40B4-BE49-F238E27FC236}">
                  <a16:creationId xmlns:a16="http://schemas.microsoft.com/office/drawing/2014/main" id="{61357DAC-E221-4E4A-8D24-06DDD4B5BEDC}"/>
                </a:ext>
              </a:extLst>
            </p:cNvPr>
            <p:cNvSpPr/>
            <p:nvPr/>
          </p:nvSpPr>
          <p:spPr>
            <a:xfrm>
              <a:off x="865632" y="2389632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1" name="Rechteck 200">
              <a:extLst>
                <a:ext uri="{FF2B5EF4-FFF2-40B4-BE49-F238E27FC236}">
                  <a16:creationId xmlns:a16="http://schemas.microsoft.com/office/drawing/2014/main" id="{EDB020BC-D415-6447-821A-F27830D01F78}"/>
                </a:ext>
              </a:extLst>
            </p:cNvPr>
            <p:cNvSpPr/>
            <p:nvPr/>
          </p:nvSpPr>
          <p:spPr>
            <a:xfrm>
              <a:off x="1268832" y="2389632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2" name="Rechteck 201">
              <a:extLst>
                <a:ext uri="{FF2B5EF4-FFF2-40B4-BE49-F238E27FC236}">
                  <a16:creationId xmlns:a16="http://schemas.microsoft.com/office/drawing/2014/main" id="{654956FD-1201-8845-82E3-A79E92B31A08}"/>
                </a:ext>
              </a:extLst>
            </p:cNvPr>
            <p:cNvSpPr/>
            <p:nvPr/>
          </p:nvSpPr>
          <p:spPr>
            <a:xfrm>
              <a:off x="1672032" y="2389632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5FB0E57A-CB21-0142-B715-15BC0F0D02F9}"/>
                </a:ext>
              </a:extLst>
            </p:cNvPr>
            <p:cNvSpPr/>
            <p:nvPr/>
          </p:nvSpPr>
          <p:spPr>
            <a:xfrm>
              <a:off x="2075232" y="2389632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4" name="Rechteck 203">
              <a:extLst>
                <a:ext uri="{FF2B5EF4-FFF2-40B4-BE49-F238E27FC236}">
                  <a16:creationId xmlns:a16="http://schemas.microsoft.com/office/drawing/2014/main" id="{F4C3BDEE-0244-BB4F-A741-7DF0BC2B2068}"/>
                </a:ext>
              </a:extLst>
            </p:cNvPr>
            <p:cNvSpPr/>
            <p:nvPr/>
          </p:nvSpPr>
          <p:spPr>
            <a:xfrm>
              <a:off x="2478432" y="2389632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5" name="Rechteck 204">
              <a:extLst>
                <a:ext uri="{FF2B5EF4-FFF2-40B4-BE49-F238E27FC236}">
                  <a16:creationId xmlns:a16="http://schemas.microsoft.com/office/drawing/2014/main" id="{8B109322-78EA-C449-8A31-8FF13F394C49}"/>
                </a:ext>
              </a:extLst>
            </p:cNvPr>
            <p:cNvSpPr/>
            <p:nvPr/>
          </p:nvSpPr>
          <p:spPr>
            <a:xfrm>
              <a:off x="865632" y="2791968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6" name="Rechteck 205">
              <a:extLst>
                <a:ext uri="{FF2B5EF4-FFF2-40B4-BE49-F238E27FC236}">
                  <a16:creationId xmlns:a16="http://schemas.microsoft.com/office/drawing/2014/main" id="{CA3FCE2D-FC8E-1449-B6A5-31B0A41E917D}"/>
                </a:ext>
              </a:extLst>
            </p:cNvPr>
            <p:cNvSpPr/>
            <p:nvPr/>
          </p:nvSpPr>
          <p:spPr>
            <a:xfrm>
              <a:off x="1268832" y="2791968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7" name="Rechteck 206">
              <a:extLst>
                <a:ext uri="{FF2B5EF4-FFF2-40B4-BE49-F238E27FC236}">
                  <a16:creationId xmlns:a16="http://schemas.microsoft.com/office/drawing/2014/main" id="{FFBEE841-55DB-A347-AE0A-540910906D8D}"/>
                </a:ext>
              </a:extLst>
            </p:cNvPr>
            <p:cNvSpPr/>
            <p:nvPr/>
          </p:nvSpPr>
          <p:spPr>
            <a:xfrm>
              <a:off x="1672032" y="2791968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8" name="Rechteck 207">
              <a:extLst>
                <a:ext uri="{FF2B5EF4-FFF2-40B4-BE49-F238E27FC236}">
                  <a16:creationId xmlns:a16="http://schemas.microsoft.com/office/drawing/2014/main" id="{04D0659B-453E-6E46-A475-888A027B8AEB}"/>
                </a:ext>
              </a:extLst>
            </p:cNvPr>
            <p:cNvSpPr/>
            <p:nvPr/>
          </p:nvSpPr>
          <p:spPr>
            <a:xfrm>
              <a:off x="2075232" y="2791968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9" name="Rechteck 208">
              <a:extLst>
                <a:ext uri="{FF2B5EF4-FFF2-40B4-BE49-F238E27FC236}">
                  <a16:creationId xmlns:a16="http://schemas.microsoft.com/office/drawing/2014/main" id="{65D7183E-CD99-F74A-9951-4DCE3E56EFE1}"/>
                </a:ext>
              </a:extLst>
            </p:cNvPr>
            <p:cNvSpPr/>
            <p:nvPr/>
          </p:nvSpPr>
          <p:spPr>
            <a:xfrm>
              <a:off x="2478432" y="2791968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1DB6496F-0E5E-B447-976C-82ACDBCBE229}"/>
                </a:ext>
              </a:extLst>
            </p:cNvPr>
            <p:cNvSpPr/>
            <p:nvPr/>
          </p:nvSpPr>
          <p:spPr>
            <a:xfrm>
              <a:off x="865632" y="3194304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CB2A708B-1380-2542-BA4A-10AB4AD32664}"/>
                </a:ext>
              </a:extLst>
            </p:cNvPr>
            <p:cNvSpPr/>
            <p:nvPr/>
          </p:nvSpPr>
          <p:spPr>
            <a:xfrm>
              <a:off x="1268832" y="3194304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E686C6C5-DD6D-BA4B-BF4A-0F8637BAEFEF}"/>
                </a:ext>
              </a:extLst>
            </p:cNvPr>
            <p:cNvSpPr/>
            <p:nvPr/>
          </p:nvSpPr>
          <p:spPr>
            <a:xfrm>
              <a:off x="1672032" y="3194304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3" name="Rechteck 212">
              <a:extLst>
                <a:ext uri="{FF2B5EF4-FFF2-40B4-BE49-F238E27FC236}">
                  <a16:creationId xmlns:a16="http://schemas.microsoft.com/office/drawing/2014/main" id="{D6895C98-CA92-5841-AB0B-87C4C3DE15A0}"/>
                </a:ext>
              </a:extLst>
            </p:cNvPr>
            <p:cNvSpPr/>
            <p:nvPr/>
          </p:nvSpPr>
          <p:spPr>
            <a:xfrm>
              <a:off x="2075232" y="3194304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4BD57AAC-1B4D-1E4E-B162-E8D081CB10EC}"/>
                </a:ext>
              </a:extLst>
            </p:cNvPr>
            <p:cNvSpPr/>
            <p:nvPr/>
          </p:nvSpPr>
          <p:spPr>
            <a:xfrm>
              <a:off x="2478432" y="3194304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42129802-2532-8D4E-80D7-73B191A95278}"/>
                </a:ext>
              </a:extLst>
            </p:cNvPr>
            <p:cNvSpPr/>
            <p:nvPr/>
          </p:nvSpPr>
          <p:spPr>
            <a:xfrm>
              <a:off x="865632" y="3596640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6" name="Rechteck 215">
              <a:extLst>
                <a:ext uri="{FF2B5EF4-FFF2-40B4-BE49-F238E27FC236}">
                  <a16:creationId xmlns:a16="http://schemas.microsoft.com/office/drawing/2014/main" id="{6E6AC1AC-3877-E340-9A80-9B70DE4A818D}"/>
                </a:ext>
              </a:extLst>
            </p:cNvPr>
            <p:cNvSpPr/>
            <p:nvPr/>
          </p:nvSpPr>
          <p:spPr>
            <a:xfrm>
              <a:off x="1268832" y="3596640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7" name="Rechteck 216">
              <a:extLst>
                <a:ext uri="{FF2B5EF4-FFF2-40B4-BE49-F238E27FC236}">
                  <a16:creationId xmlns:a16="http://schemas.microsoft.com/office/drawing/2014/main" id="{8BC9C99A-E13C-D14D-97A2-3AA56B791BC7}"/>
                </a:ext>
              </a:extLst>
            </p:cNvPr>
            <p:cNvSpPr/>
            <p:nvPr/>
          </p:nvSpPr>
          <p:spPr>
            <a:xfrm>
              <a:off x="1672032" y="3596640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8" name="Rechteck 217">
              <a:extLst>
                <a:ext uri="{FF2B5EF4-FFF2-40B4-BE49-F238E27FC236}">
                  <a16:creationId xmlns:a16="http://schemas.microsoft.com/office/drawing/2014/main" id="{6CCE6245-1246-2842-8096-1E59CFB9FAF1}"/>
                </a:ext>
              </a:extLst>
            </p:cNvPr>
            <p:cNvSpPr/>
            <p:nvPr/>
          </p:nvSpPr>
          <p:spPr>
            <a:xfrm>
              <a:off x="2075232" y="3596640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9" name="Rechteck 218">
              <a:extLst>
                <a:ext uri="{FF2B5EF4-FFF2-40B4-BE49-F238E27FC236}">
                  <a16:creationId xmlns:a16="http://schemas.microsoft.com/office/drawing/2014/main" id="{9B6EB26F-AE7D-F04C-AF17-D20F450E93DF}"/>
                </a:ext>
              </a:extLst>
            </p:cNvPr>
            <p:cNvSpPr/>
            <p:nvPr/>
          </p:nvSpPr>
          <p:spPr>
            <a:xfrm>
              <a:off x="2478432" y="3596640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0" name="Rechteck 219">
              <a:extLst>
                <a:ext uri="{FF2B5EF4-FFF2-40B4-BE49-F238E27FC236}">
                  <a16:creationId xmlns:a16="http://schemas.microsoft.com/office/drawing/2014/main" id="{BDAB7847-0365-054E-B219-BF2BD9CD9202}"/>
                </a:ext>
              </a:extLst>
            </p:cNvPr>
            <p:cNvSpPr/>
            <p:nvPr/>
          </p:nvSpPr>
          <p:spPr>
            <a:xfrm>
              <a:off x="1268832" y="2389632"/>
              <a:ext cx="1209600" cy="1207008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1" name="Ring 220">
            <a:extLst>
              <a:ext uri="{FF2B5EF4-FFF2-40B4-BE49-F238E27FC236}">
                <a16:creationId xmlns:a16="http://schemas.microsoft.com/office/drawing/2014/main" id="{2E0C2C9C-5BED-8645-B4D2-C155D66EAD6D}"/>
              </a:ext>
            </a:extLst>
          </p:cNvPr>
          <p:cNvSpPr/>
          <p:nvPr/>
        </p:nvSpPr>
        <p:spPr>
          <a:xfrm>
            <a:off x="7353364" y="2283899"/>
            <a:ext cx="139056" cy="139056"/>
          </a:xfrm>
          <a:prstGeom prst="donut">
            <a:avLst>
              <a:gd name="adj" fmla="val 1707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FBFAB31A-CB96-9E46-9D31-DBD5A11E862F}"/>
              </a:ext>
            </a:extLst>
          </p:cNvPr>
          <p:cNvGrpSpPr/>
          <p:nvPr/>
        </p:nvGrpSpPr>
        <p:grpSpPr>
          <a:xfrm>
            <a:off x="7155165" y="2095507"/>
            <a:ext cx="118592" cy="120765"/>
            <a:chOff x="4653323" y="2180213"/>
            <a:chExt cx="403200" cy="410587"/>
          </a:xfrm>
        </p:grpSpPr>
        <p:cxnSp>
          <p:nvCxnSpPr>
            <p:cNvPr id="223" name="Gerade Verbindung 222">
              <a:extLst>
                <a:ext uri="{FF2B5EF4-FFF2-40B4-BE49-F238E27FC236}">
                  <a16:creationId xmlns:a16="http://schemas.microsoft.com/office/drawing/2014/main" id="{090D9457-04D6-CC47-93F1-E871348C2C9D}"/>
                </a:ext>
              </a:extLst>
            </p:cNvPr>
            <p:cNvCxnSpPr>
              <a:cxnSpLocks/>
            </p:cNvCxnSpPr>
            <p:nvPr/>
          </p:nvCxnSpPr>
          <p:spPr>
            <a:xfrm>
              <a:off x="4653323" y="2188464"/>
              <a:ext cx="403200" cy="40233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 Verbindung 223">
              <a:extLst>
                <a:ext uri="{FF2B5EF4-FFF2-40B4-BE49-F238E27FC236}">
                  <a16:creationId xmlns:a16="http://schemas.microsoft.com/office/drawing/2014/main" id="{836E0EA4-517B-784F-AEFA-2B17C33A4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3323" y="2180213"/>
              <a:ext cx="403200" cy="410587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uppieren 224">
            <a:extLst>
              <a:ext uri="{FF2B5EF4-FFF2-40B4-BE49-F238E27FC236}">
                <a16:creationId xmlns:a16="http://schemas.microsoft.com/office/drawing/2014/main" id="{C964C0A6-A7B4-AB44-B950-DC0C4E1E6F92}"/>
              </a:ext>
            </a:extLst>
          </p:cNvPr>
          <p:cNvGrpSpPr/>
          <p:nvPr/>
        </p:nvGrpSpPr>
        <p:grpSpPr>
          <a:xfrm>
            <a:off x="7572027" y="2494704"/>
            <a:ext cx="118592" cy="120765"/>
            <a:chOff x="4653323" y="2180213"/>
            <a:chExt cx="403200" cy="410587"/>
          </a:xfrm>
        </p:grpSpPr>
        <p:cxnSp>
          <p:nvCxnSpPr>
            <p:cNvPr id="226" name="Gerade Verbindung 225">
              <a:extLst>
                <a:ext uri="{FF2B5EF4-FFF2-40B4-BE49-F238E27FC236}">
                  <a16:creationId xmlns:a16="http://schemas.microsoft.com/office/drawing/2014/main" id="{CF57E9BB-C0E4-BF47-9B6A-278003718799}"/>
                </a:ext>
              </a:extLst>
            </p:cNvPr>
            <p:cNvCxnSpPr>
              <a:cxnSpLocks/>
            </p:cNvCxnSpPr>
            <p:nvPr/>
          </p:nvCxnSpPr>
          <p:spPr>
            <a:xfrm>
              <a:off x="4653323" y="2188464"/>
              <a:ext cx="403200" cy="40233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Gerade Verbindung 226">
              <a:extLst>
                <a:ext uri="{FF2B5EF4-FFF2-40B4-BE49-F238E27FC236}">
                  <a16:creationId xmlns:a16="http://schemas.microsoft.com/office/drawing/2014/main" id="{116D6BE8-A256-4149-9DEA-A51A8A861D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3323" y="2180213"/>
              <a:ext cx="403200" cy="410587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Ring 227">
            <a:extLst>
              <a:ext uri="{FF2B5EF4-FFF2-40B4-BE49-F238E27FC236}">
                <a16:creationId xmlns:a16="http://schemas.microsoft.com/office/drawing/2014/main" id="{37BB44D6-32FD-E84F-9F67-4A81B17EC3A3}"/>
              </a:ext>
            </a:extLst>
          </p:cNvPr>
          <p:cNvSpPr/>
          <p:nvPr/>
        </p:nvSpPr>
        <p:spPr>
          <a:xfrm>
            <a:off x="7554211" y="2278850"/>
            <a:ext cx="139056" cy="139056"/>
          </a:xfrm>
          <a:prstGeom prst="donut">
            <a:avLst>
              <a:gd name="adj" fmla="val 1707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29" name="Gruppieren 228">
            <a:extLst>
              <a:ext uri="{FF2B5EF4-FFF2-40B4-BE49-F238E27FC236}">
                <a16:creationId xmlns:a16="http://schemas.microsoft.com/office/drawing/2014/main" id="{EC087B0B-1A31-B145-AEB9-635C4779FCBC}"/>
              </a:ext>
            </a:extLst>
          </p:cNvPr>
          <p:cNvGrpSpPr/>
          <p:nvPr/>
        </p:nvGrpSpPr>
        <p:grpSpPr>
          <a:xfrm>
            <a:off x="7151200" y="2302190"/>
            <a:ext cx="118592" cy="120765"/>
            <a:chOff x="4653323" y="2180213"/>
            <a:chExt cx="403200" cy="410587"/>
          </a:xfrm>
        </p:grpSpPr>
        <p:cxnSp>
          <p:nvCxnSpPr>
            <p:cNvPr id="230" name="Gerade Verbindung 229">
              <a:extLst>
                <a:ext uri="{FF2B5EF4-FFF2-40B4-BE49-F238E27FC236}">
                  <a16:creationId xmlns:a16="http://schemas.microsoft.com/office/drawing/2014/main" id="{1006273A-BFC9-8E4F-9531-CC3F427C4C60}"/>
                </a:ext>
              </a:extLst>
            </p:cNvPr>
            <p:cNvCxnSpPr>
              <a:cxnSpLocks/>
            </p:cNvCxnSpPr>
            <p:nvPr/>
          </p:nvCxnSpPr>
          <p:spPr>
            <a:xfrm>
              <a:off x="4653323" y="2188464"/>
              <a:ext cx="403200" cy="40233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Gerade Verbindung 230">
              <a:extLst>
                <a:ext uri="{FF2B5EF4-FFF2-40B4-BE49-F238E27FC236}">
                  <a16:creationId xmlns:a16="http://schemas.microsoft.com/office/drawing/2014/main" id="{1BAA589D-87A2-7B4E-A936-B525D0EB81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3323" y="2180213"/>
              <a:ext cx="403200" cy="410587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2" name="Ring 231">
            <a:extLst>
              <a:ext uri="{FF2B5EF4-FFF2-40B4-BE49-F238E27FC236}">
                <a16:creationId xmlns:a16="http://schemas.microsoft.com/office/drawing/2014/main" id="{5732245B-5C87-ED44-B37F-D23DCC16F5E4}"/>
              </a:ext>
            </a:extLst>
          </p:cNvPr>
          <p:cNvSpPr/>
          <p:nvPr/>
        </p:nvSpPr>
        <p:spPr>
          <a:xfrm>
            <a:off x="7154125" y="2498188"/>
            <a:ext cx="139056" cy="139056"/>
          </a:xfrm>
          <a:prstGeom prst="donut">
            <a:avLst>
              <a:gd name="adj" fmla="val 1707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40" name="Gruppieren 239">
            <a:extLst>
              <a:ext uri="{FF2B5EF4-FFF2-40B4-BE49-F238E27FC236}">
                <a16:creationId xmlns:a16="http://schemas.microsoft.com/office/drawing/2014/main" id="{B31798C6-4890-A142-B26D-F50ABB0AF553}"/>
              </a:ext>
            </a:extLst>
          </p:cNvPr>
          <p:cNvGrpSpPr/>
          <p:nvPr/>
        </p:nvGrpSpPr>
        <p:grpSpPr>
          <a:xfrm>
            <a:off x="5582347" y="1843914"/>
            <a:ext cx="1042155" cy="1039922"/>
            <a:chOff x="865632" y="1987296"/>
            <a:chExt cx="2016000" cy="2011680"/>
          </a:xfrm>
        </p:grpSpPr>
        <p:sp>
          <p:nvSpPr>
            <p:cNvPr id="241" name="Rechteck 240">
              <a:extLst>
                <a:ext uri="{FF2B5EF4-FFF2-40B4-BE49-F238E27FC236}">
                  <a16:creationId xmlns:a16="http://schemas.microsoft.com/office/drawing/2014/main" id="{5AAA056C-6E80-9B44-8783-7316CE539091}"/>
                </a:ext>
              </a:extLst>
            </p:cNvPr>
            <p:cNvSpPr/>
            <p:nvPr/>
          </p:nvSpPr>
          <p:spPr>
            <a:xfrm>
              <a:off x="865632" y="1987296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2" name="Rechteck 241">
              <a:extLst>
                <a:ext uri="{FF2B5EF4-FFF2-40B4-BE49-F238E27FC236}">
                  <a16:creationId xmlns:a16="http://schemas.microsoft.com/office/drawing/2014/main" id="{67E8FE03-4A89-0A42-975D-D039AD679F1D}"/>
                </a:ext>
              </a:extLst>
            </p:cNvPr>
            <p:cNvSpPr/>
            <p:nvPr/>
          </p:nvSpPr>
          <p:spPr>
            <a:xfrm>
              <a:off x="1268832" y="1987296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Rechteck 242">
              <a:extLst>
                <a:ext uri="{FF2B5EF4-FFF2-40B4-BE49-F238E27FC236}">
                  <a16:creationId xmlns:a16="http://schemas.microsoft.com/office/drawing/2014/main" id="{AF28C86B-0536-564B-AB03-9E1EBD166C77}"/>
                </a:ext>
              </a:extLst>
            </p:cNvPr>
            <p:cNvSpPr/>
            <p:nvPr/>
          </p:nvSpPr>
          <p:spPr>
            <a:xfrm>
              <a:off x="1672032" y="1987296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" name="Rechteck 243">
              <a:extLst>
                <a:ext uri="{FF2B5EF4-FFF2-40B4-BE49-F238E27FC236}">
                  <a16:creationId xmlns:a16="http://schemas.microsoft.com/office/drawing/2014/main" id="{E6F5BDD3-401E-7E46-ACC6-2B1F4D3093C9}"/>
                </a:ext>
              </a:extLst>
            </p:cNvPr>
            <p:cNvSpPr/>
            <p:nvPr/>
          </p:nvSpPr>
          <p:spPr>
            <a:xfrm>
              <a:off x="2075232" y="1987296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5" name="Rechteck 244">
              <a:extLst>
                <a:ext uri="{FF2B5EF4-FFF2-40B4-BE49-F238E27FC236}">
                  <a16:creationId xmlns:a16="http://schemas.microsoft.com/office/drawing/2014/main" id="{0E3BF08F-95F1-A349-9CD5-D914E573BA40}"/>
                </a:ext>
              </a:extLst>
            </p:cNvPr>
            <p:cNvSpPr/>
            <p:nvPr/>
          </p:nvSpPr>
          <p:spPr>
            <a:xfrm>
              <a:off x="2478432" y="1987296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6" name="Rechteck 245">
              <a:extLst>
                <a:ext uri="{FF2B5EF4-FFF2-40B4-BE49-F238E27FC236}">
                  <a16:creationId xmlns:a16="http://schemas.microsoft.com/office/drawing/2014/main" id="{62E657DF-9B13-4646-8A83-19D0B7269F26}"/>
                </a:ext>
              </a:extLst>
            </p:cNvPr>
            <p:cNvSpPr/>
            <p:nvPr/>
          </p:nvSpPr>
          <p:spPr>
            <a:xfrm>
              <a:off x="865632" y="2389632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7" name="Rechteck 246">
              <a:extLst>
                <a:ext uri="{FF2B5EF4-FFF2-40B4-BE49-F238E27FC236}">
                  <a16:creationId xmlns:a16="http://schemas.microsoft.com/office/drawing/2014/main" id="{7220C0AD-CDAF-4A42-9D5C-EABF40BBB419}"/>
                </a:ext>
              </a:extLst>
            </p:cNvPr>
            <p:cNvSpPr/>
            <p:nvPr/>
          </p:nvSpPr>
          <p:spPr>
            <a:xfrm>
              <a:off x="1268832" y="2389632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8" name="Rechteck 247">
              <a:extLst>
                <a:ext uri="{FF2B5EF4-FFF2-40B4-BE49-F238E27FC236}">
                  <a16:creationId xmlns:a16="http://schemas.microsoft.com/office/drawing/2014/main" id="{B526ADDC-141D-9E4E-85B3-1DBE878D58C2}"/>
                </a:ext>
              </a:extLst>
            </p:cNvPr>
            <p:cNvSpPr/>
            <p:nvPr/>
          </p:nvSpPr>
          <p:spPr>
            <a:xfrm>
              <a:off x="1672032" y="2389632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9" name="Rechteck 248">
              <a:extLst>
                <a:ext uri="{FF2B5EF4-FFF2-40B4-BE49-F238E27FC236}">
                  <a16:creationId xmlns:a16="http://schemas.microsoft.com/office/drawing/2014/main" id="{1F3C79A0-3F2D-1642-8A81-D38B1EBC2543}"/>
                </a:ext>
              </a:extLst>
            </p:cNvPr>
            <p:cNvSpPr/>
            <p:nvPr/>
          </p:nvSpPr>
          <p:spPr>
            <a:xfrm>
              <a:off x="2075232" y="2389632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0" name="Rechteck 249">
              <a:extLst>
                <a:ext uri="{FF2B5EF4-FFF2-40B4-BE49-F238E27FC236}">
                  <a16:creationId xmlns:a16="http://schemas.microsoft.com/office/drawing/2014/main" id="{7BFED5B2-F98B-E147-9EC1-0F8C69423692}"/>
                </a:ext>
              </a:extLst>
            </p:cNvPr>
            <p:cNvSpPr/>
            <p:nvPr/>
          </p:nvSpPr>
          <p:spPr>
            <a:xfrm>
              <a:off x="2478432" y="2389632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1" name="Rechteck 250">
              <a:extLst>
                <a:ext uri="{FF2B5EF4-FFF2-40B4-BE49-F238E27FC236}">
                  <a16:creationId xmlns:a16="http://schemas.microsoft.com/office/drawing/2014/main" id="{6ABAE143-30D5-B54A-AED0-549C0072DFB8}"/>
                </a:ext>
              </a:extLst>
            </p:cNvPr>
            <p:cNvSpPr/>
            <p:nvPr/>
          </p:nvSpPr>
          <p:spPr>
            <a:xfrm>
              <a:off x="865632" y="2791968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2" name="Rechteck 251">
              <a:extLst>
                <a:ext uri="{FF2B5EF4-FFF2-40B4-BE49-F238E27FC236}">
                  <a16:creationId xmlns:a16="http://schemas.microsoft.com/office/drawing/2014/main" id="{F045108C-52E5-F745-90D0-61F45F456E70}"/>
                </a:ext>
              </a:extLst>
            </p:cNvPr>
            <p:cNvSpPr/>
            <p:nvPr/>
          </p:nvSpPr>
          <p:spPr>
            <a:xfrm>
              <a:off x="1268832" y="2791968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3" name="Rechteck 252">
              <a:extLst>
                <a:ext uri="{FF2B5EF4-FFF2-40B4-BE49-F238E27FC236}">
                  <a16:creationId xmlns:a16="http://schemas.microsoft.com/office/drawing/2014/main" id="{4CBD436B-69C5-6140-9ED9-E67F2373377A}"/>
                </a:ext>
              </a:extLst>
            </p:cNvPr>
            <p:cNvSpPr/>
            <p:nvPr/>
          </p:nvSpPr>
          <p:spPr>
            <a:xfrm>
              <a:off x="1672032" y="2791968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4" name="Rechteck 253">
              <a:extLst>
                <a:ext uri="{FF2B5EF4-FFF2-40B4-BE49-F238E27FC236}">
                  <a16:creationId xmlns:a16="http://schemas.microsoft.com/office/drawing/2014/main" id="{3B0C71FF-30EC-DF43-8C15-B09286F109C5}"/>
                </a:ext>
              </a:extLst>
            </p:cNvPr>
            <p:cNvSpPr/>
            <p:nvPr/>
          </p:nvSpPr>
          <p:spPr>
            <a:xfrm>
              <a:off x="2075232" y="2791968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5" name="Rechteck 254">
              <a:extLst>
                <a:ext uri="{FF2B5EF4-FFF2-40B4-BE49-F238E27FC236}">
                  <a16:creationId xmlns:a16="http://schemas.microsoft.com/office/drawing/2014/main" id="{89EC5229-63AE-F045-B994-6B1C1CB6721C}"/>
                </a:ext>
              </a:extLst>
            </p:cNvPr>
            <p:cNvSpPr/>
            <p:nvPr/>
          </p:nvSpPr>
          <p:spPr>
            <a:xfrm>
              <a:off x="2478432" y="2791968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6" name="Rechteck 255">
              <a:extLst>
                <a:ext uri="{FF2B5EF4-FFF2-40B4-BE49-F238E27FC236}">
                  <a16:creationId xmlns:a16="http://schemas.microsoft.com/office/drawing/2014/main" id="{55DC053A-15D7-0745-AB1A-B002F84C504C}"/>
                </a:ext>
              </a:extLst>
            </p:cNvPr>
            <p:cNvSpPr/>
            <p:nvPr/>
          </p:nvSpPr>
          <p:spPr>
            <a:xfrm>
              <a:off x="865632" y="3194304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7" name="Rechteck 256">
              <a:extLst>
                <a:ext uri="{FF2B5EF4-FFF2-40B4-BE49-F238E27FC236}">
                  <a16:creationId xmlns:a16="http://schemas.microsoft.com/office/drawing/2014/main" id="{618DDD87-7156-DA41-8208-5F3936A79EC4}"/>
                </a:ext>
              </a:extLst>
            </p:cNvPr>
            <p:cNvSpPr/>
            <p:nvPr/>
          </p:nvSpPr>
          <p:spPr>
            <a:xfrm>
              <a:off x="1268832" y="3194304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8" name="Rechteck 257">
              <a:extLst>
                <a:ext uri="{FF2B5EF4-FFF2-40B4-BE49-F238E27FC236}">
                  <a16:creationId xmlns:a16="http://schemas.microsoft.com/office/drawing/2014/main" id="{527967A2-0B75-2746-887B-061383CAD5C3}"/>
                </a:ext>
              </a:extLst>
            </p:cNvPr>
            <p:cNvSpPr/>
            <p:nvPr/>
          </p:nvSpPr>
          <p:spPr>
            <a:xfrm>
              <a:off x="1672032" y="3194304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9" name="Rechteck 258">
              <a:extLst>
                <a:ext uri="{FF2B5EF4-FFF2-40B4-BE49-F238E27FC236}">
                  <a16:creationId xmlns:a16="http://schemas.microsoft.com/office/drawing/2014/main" id="{38C10E7B-B604-3349-A6EE-71B76DD75857}"/>
                </a:ext>
              </a:extLst>
            </p:cNvPr>
            <p:cNvSpPr/>
            <p:nvPr/>
          </p:nvSpPr>
          <p:spPr>
            <a:xfrm>
              <a:off x="2075232" y="3194304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0" name="Rechteck 259">
              <a:extLst>
                <a:ext uri="{FF2B5EF4-FFF2-40B4-BE49-F238E27FC236}">
                  <a16:creationId xmlns:a16="http://schemas.microsoft.com/office/drawing/2014/main" id="{77A75958-3A6E-AC45-9C2B-2125E5B4E7CB}"/>
                </a:ext>
              </a:extLst>
            </p:cNvPr>
            <p:cNvSpPr/>
            <p:nvPr/>
          </p:nvSpPr>
          <p:spPr>
            <a:xfrm>
              <a:off x="2478432" y="3194304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1" name="Rechteck 260">
              <a:extLst>
                <a:ext uri="{FF2B5EF4-FFF2-40B4-BE49-F238E27FC236}">
                  <a16:creationId xmlns:a16="http://schemas.microsoft.com/office/drawing/2014/main" id="{5DB7DCC3-FB06-4246-B6A9-A85720EA62A1}"/>
                </a:ext>
              </a:extLst>
            </p:cNvPr>
            <p:cNvSpPr/>
            <p:nvPr/>
          </p:nvSpPr>
          <p:spPr>
            <a:xfrm>
              <a:off x="865632" y="3596640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3908CAF8-30E5-7F42-B66E-509C6210F284}"/>
                </a:ext>
              </a:extLst>
            </p:cNvPr>
            <p:cNvSpPr/>
            <p:nvPr/>
          </p:nvSpPr>
          <p:spPr>
            <a:xfrm>
              <a:off x="1268832" y="3596640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3" name="Rechteck 262">
              <a:extLst>
                <a:ext uri="{FF2B5EF4-FFF2-40B4-BE49-F238E27FC236}">
                  <a16:creationId xmlns:a16="http://schemas.microsoft.com/office/drawing/2014/main" id="{5F017857-3FAB-AF4E-A29F-F8D38C0E2FC2}"/>
                </a:ext>
              </a:extLst>
            </p:cNvPr>
            <p:cNvSpPr/>
            <p:nvPr/>
          </p:nvSpPr>
          <p:spPr>
            <a:xfrm>
              <a:off x="1672032" y="3596640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4" name="Rechteck 263">
              <a:extLst>
                <a:ext uri="{FF2B5EF4-FFF2-40B4-BE49-F238E27FC236}">
                  <a16:creationId xmlns:a16="http://schemas.microsoft.com/office/drawing/2014/main" id="{3CC24785-95D5-044B-9AF3-84454C09F87D}"/>
                </a:ext>
              </a:extLst>
            </p:cNvPr>
            <p:cNvSpPr/>
            <p:nvPr/>
          </p:nvSpPr>
          <p:spPr>
            <a:xfrm>
              <a:off x="2075232" y="3596640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5" name="Rechteck 264">
              <a:extLst>
                <a:ext uri="{FF2B5EF4-FFF2-40B4-BE49-F238E27FC236}">
                  <a16:creationId xmlns:a16="http://schemas.microsoft.com/office/drawing/2014/main" id="{11A521C0-7811-D54C-90B1-962D1E9184DE}"/>
                </a:ext>
              </a:extLst>
            </p:cNvPr>
            <p:cNvSpPr/>
            <p:nvPr/>
          </p:nvSpPr>
          <p:spPr>
            <a:xfrm>
              <a:off x="2478432" y="3596640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6" name="Rechteck 265">
              <a:extLst>
                <a:ext uri="{FF2B5EF4-FFF2-40B4-BE49-F238E27FC236}">
                  <a16:creationId xmlns:a16="http://schemas.microsoft.com/office/drawing/2014/main" id="{8F4DF3ED-28BB-1B4E-B7E2-0AA981E5CDCB}"/>
                </a:ext>
              </a:extLst>
            </p:cNvPr>
            <p:cNvSpPr/>
            <p:nvPr/>
          </p:nvSpPr>
          <p:spPr>
            <a:xfrm>
              <a:off x="1268832" y="2389632"/>
              <a:ext cx="1209600" cy="1207008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7" name="Ring 266">
            <a:extLst>
              <a:ext uri="{FF2B5EF4-FFF2-40B4-BE49-F238E27FC236}">
                <a16:creationId xmlns:a16="http://schemas.microsoft.com/office/drawing/2014/main" id="{AEB1B84F-A2CD-6B46-AD7F-21D7F2F1BCEF}"/>
              </a:ext>
            </a:extLst>
          </p:cNvPr>
          <p:cNvSpPr/>
          <p:nvPr/>
        </p:nvSpPr>
        <p:spPr>
          <a:xfrm>
            <a:off x="6033896" y="2283899"/>
            <a:ext cx="139056" cy="139056"/>
          </a:xfrm>
          <a:prstGeom prst="donut">
            <a:avLst>
              <a:gd name="adj" fmla="val 1707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68" name="Gruppieren 267">
            <a:extLst>
              <a:ext uri="{FF2B5EF4-FFF2-40B4-BE49-F238E27FC236}">
                <a16:creationId xmlns:a16="http://schemas.microsoft.com/office/drawing/2014/main" id="{05FA2E99-82C0-9341-A1CF-5DB5EF22D5AA}"/>
              </a:ext>
            </a:extLst>
          </p:cNvPr>
          <p:cNvGrpSpPr/>
          <p:nvPr/>
        </p:nvGrpSpPr>
        <p:grpSpPr>
          <a:xfrm>
            <a:off x="5835697" y="2095507"/>
            <a:ext cx="118592" cy="120765"/>
            <a:chOff x="4653323" y="2180213"/>
            <a:chExt cx="403200" cy="410587"/>
          </a:xfrm>
        </p:grpSpPr>
        <p:cxnSp>
          <p:nvCxnSpPr>
            <p:cNvPr id="269" name="Gerade Verbindung 268">
              <a:extLst>
                <a:ext uri="{FF2B5EF4-FFF2-40B4-BE49-F238E27FC236}">
                  <a16:creationId xmlns:a16="http://schemas.microsoft.com/office/drawing/2014/main" id="{80C4AF03-DFA6-3647-9181-CA140EB82C62}"/>
                </a:ext>
              </a:extLst>
            </p:cNvPr>
            <p:cNvCxnSpPr>
              <a:cxnSpLocks/>
            </p:cNvCxnSpPr>
            <p:nvPr/>
          </p:nvCxnSpPr>
          <p:spPr>
            <a:xfrm>
              <a:off x="4653323" y="2188464"/>
              <a:ext cx="403200" cy="40233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Gerade Verbindung 269">
              <a:extLst>
                <a:ext uri="{FF2B5EF4-FFF2-40B4-BE49-F238E27FC236}">
                  <a16:creationId xmlns:a16="http://schemas.microsoft.com/office/drawing/2014/main" id="{7B92600F-F1D5-8B46-BA41-983DE84CED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3323" y="2180213"/>
              <a:ext cx="403200" cy="410587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1" name="Gruppieren 270">
            <a:extLst>
              <a:ext uri="{FF2B5EF4-FFF2-40B4-BE49-F238E27FC236}">
                <a16:creationId xmlns:a16="http://schemas.microsoft.com/office/drawing/2014/main" id="{93E63306-05EB-9B45-890A-AB7173F8EC07}"/>
              </a:ext>
            </a:extLst>
          </p:cNvPr>
          <p:cNvGrpSpPr/>
          <p:nvPr/>
        </p:nvGrpSpPr>
        <p:grpSpPr>
          <a:xfrm>
            <a:off x="6252559" y="2494704"/>
            <a:ext cx="118592" cy="120765"/>
            <a:chOff x="4653323" y="2180213"/>
            <a:chExt cx="403200" cy="410587"/>
          </a:xfrm>
        </p:grpSpPr>
        <p:cxnSp>
          <p:nvCxnSpPr>
            <p:cNvPr id="272" name="Gerade Verbindung 271">
              <a:extLst>
                <a:ext uri="{FF2B5EF4-FFF2-40B4-BE49-F238E27FC236}">
                  <a16:creationId xmlns:a16="http://schemas.microsoft.com/office/drawing/2014/main" id="{07D6FA16-0F57-844F-9D49-56EF4ED046CF}"/>
                </a:ext>
              </a:extLst>
            </p:cNvPr>
            <p:cNvCxnSpPr>
              <a:cxnSpLocks/>
            </p:cNvCxnSpPr>
            <p:nvPr/>
          </p:nvCxnSpPr>
          <p:spPr>
            <a:xfrm>
              <a:off x="4653323" y="2188464"/>
              <a:ext cx="403200" cy="40233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Gerade Verbindung 272">
              <a:extLst>
                <a:ext uri="{FF2B5EF4-FFF2-40B4-BE49-F238E27FC236}">
                  <a16:creationId xmlns:a16="http://schemas.microsoft.com/office/drawing/2014/main" id="{845A166C-1EFC-8240-95E2-FB76B47CF7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3323" y="2180213"/>
              <a:ext cx="403200" cy="410587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4" name="Ring 273">
            <a:extLst>
              <a:ext uri="{FF2B5EF4-FFF2-40B4-BE49-F238E27FC236}">
                <a16:creationId xmlns:a16="http://schemas.microsoft.com/office/drawing/2014/main" id="{7DE0D452-20E1-3C43-BF22-C14A3CC1E769}"/>
              </a:ext>
            </a:extLst>
          </p:cNvPr>
          <p:cNvSpPr/>
          <p:nvPr/>
        </p:nvSpPr>
        <p:spPr>
          <a:xfrm>
            <a:off x="6234743" y="2278850"/>
            <a:ext cx="139056" cy="139056"/>
          </a:xfrm>
          <a:prstGeom prst="donut">
            <a:avLst>
              <a:gd name="adj" fmla="val 1707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75" name="Gruppieren 274">
            <a:extLst>
              <a:ext uri="{FF2B5EF4-FFF2-40B4-BE49-F238E27FC236}">
                <a16:creationId xmlns:a16="http://schemas.microsoft.com/office/drawing/2014/main" id="{F53274BA-C3A4-A145-8CA7-FE48577FD6EC}"/>
              </a:ext>
            </a:extLst>
          </p:cNvPr>
          <p:cNvGrpSpPr/>
          <p:nvPr/>
        </p:nvGrpSpPr>
        <p:grpSpPr>
          <a:xfrm>
            <a:off x="5831732" y="2302190"/>
            <a:ext cx="118592" cy="120765"/>
            <a:chOff x="4653323" y="2180213"/>
            <a:chExt cx="403200" cy="410587"/>
          </a:xfrm>
        </p:grpSpPr>
        <p:cxnSp>
          <p:nvCxnSpPr>
            <p:cNvPr id="276" name="Gerade Verbindung 275">
              <a:extLst>
                <a:ext uri="{FF2B5EF4-FFF2-40B4-BE49-F238E27FC236}">
                  <a16:creationId xmlns:a16="http://schemas.microsoft.com/office/drawing/2014/main" id="{3A1D2525-71E3-7644-81FB-19E52C400517}"/>
                </a:ext>
              </a:extLst>
            </p:cNvPr>
            <p:cNvCxnSpPr>
              <a:cxnSpLocks/>
            </p:cNvCxnSpPr>
            <p:nvPr/>
          </p:nvCxnSpPr>
          <p:spPr>
            <a:xfrm>
              <a:off x="4653323" y="2188464"/>
              <a:ext cx="403200" cy="402336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Gerade Verbindung 276">
              <a:extLst>
                <a:ext uri="{FF2B5EF4-FFF2-40B4-BE49-F238E27FC236}">
                  <a16:creationId xmlns:a16="http://schemas.microsoft.com/office/drawing/2014/main" id="{6DA4092B-F437-9F47-A881-55583EBFFA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3323" y="2180213"/>
              <a:ext cx="403200" cy="410587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uppieren 285">
            <a:extLst>
              <a:ext uri="{FF2B5EF4-FFF2-40B4-BE49-F238E27FC236}">
                <a16:creationId xmlns:a16="http://schemas.microsoft.com/office/drawing/2014/main" id="{FD8E3D1A-C28E-BE47-AFE6-A94181B31A9C}"/>
              </a:ext>
            </a:extLst>
          </p:cNvPr>
          <p:cNvGrpSpPr/>
          <p:nvPr/>
        </p:nvGrpSpPr>
        <p:grpSpPr>
          <a:xfrm>
            <a:off x="4262879" y="1843914"/>
            <a:ext cx="1042155" cy="1039922"/>
            <a:chOff x="865632" y="1987296"/>
            <a:chExt cx="2016000" cy="2011680"/>
          </a:xfrm>
        </p:grpSpPr>
        <p:sp>
          <p:nvSpPr>
            <p:cNvPr id="287" name="Rechteck 286">
              <a:extLst>
                <a:ext uri="{FF2B5EF4-FFF2-40B4-BE49-F238E27FC236}">
                  <a16:creationId xmlns:a16="http://schemas.microsoft.com/office/drawing/2014/main" id="{AC428732-571C-EB43-840F-CDD1615B3CF6}"/>
                </a:ext>
              </a:extLst>
            </p:cNvPr>
            <p:cNvSpPr/>
            <p:nvPr/>
          </p:nvSpPr>
          <p:spPr>
            <a:xfrm>
              <a:off x="865632" y="1987296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8" name="Rechteck 287">
              <a:extLst>
                <a:ext uri="{FF2B5EF4-FFF2-40B4-BE49-F238E27FC236}">
                  <a16:creationId xmlns:a16="http://schemas.microsoft.com/office/drawing/2014/main" id="{7FC6357C-C601-B94E-8E80-CCB4915CCB37}"/>
                </a:ext>
              </a:extLst>
            </p:cNvPr>
            <p:cNvSpPr/>
            <p:nvPr/>
          </p:nvSpPr>
          <p:spPr>
            <a:xfrm>
              <a:off x="1268832" y="1987296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9" name="Rechteck 288">
              <a:extLst>
                <a:ext uri="{FF2B5EF4-FFF2-40B4-BE49-F238E27FC236}">
                  <a16:creationId xmlns:a16="http://schemas.microsoft.com/office/drawing/2014/main" id="{8D97E92E-1E4F-594A-B591-5675D3567B02}"/>
                </a:ext>
              </a:extLst>
            </p:cNvPr>
            <p:cNvSpPr/>
            <p:nvPr/>
          </p:nvSpPr>
          <p:spPr>
            <a:xfrm>
              <a:off x="1672032" y="1987296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0" name="Rechteck 289">
              <a:extLst>
                <a:ext uri="{FF2B5EF4-FFF2-40B4-BE49-F238E27FC236}">
                  <a16:creationId xmlns:a16="http://schemas.microsoft.com/office/drawing/2014/main" id="{57F61367-57E9-0845-BF3F-8A1D45D152BF}"/>
                </a:ext>
              </a:extLst>
            </p:cNvPr>
            <p:cNvSpPr/>
            <p:nvPr/>
          </p:nvSpPr>
          <p:spPr>
            <a:xfrm>
              <a:off x="2075232" y="1987296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1" name="Rechteck 290">
              <a:extLst>
                <a:ext uri="{FF2B5EF4-FFF2-40B4-BE49-F238E27FC236}">
                  <a16:creationId xmlns:a16="http://schemas.microsoft.com/office/drawing/2014/main" id="{908037C2-99D8-1342-B7ED-A332D887E104}"/>
                </a:ext>
              </a:extLst>
            </p:cNvPr>
            <p:cNvSpPr/>
            <p:nvPr/>
          </p:nvSpPr>
          <p:spPr>
            <a:xfrm>
              <a:off x="2478432" y="1987296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2" name="Rechteck 291">
              <a:extLst>
                <a:ext uri="{FF2B5EF4-FFF2-40B4-BE49-F238E27FC236}">
                  <a16:creationId xmlns:a16="http://schemas.microsoft.com/office/drawing/2014/main" id="{8F3869B0-0FC3-1D48-8FEF-090076F651E5}"/>
                </a:ext>
              </a:extLst>
            </p:cNvPr>
            <p:cNvSpPr/>
            <p:nvPr/>
          </p:nvSpPr>
          <p:spPr>
            <a:xfrm>
              <a:off x="865632" y="2389632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3" name="Rechteck 292">
              <a:extLst>
                <a:ext uri="{FF2B5EF4-FFF2-40B4-BE49-F238E27FC236}">
                  <a16:creationId xmlns:a16="http://schemas.microsoft.com/office/drawing/2014/main" id="{0DE7EAC6-B313-544D-8367-EA2B6EC0BFDE}"/>
                </a:ext>
              </a:extLst>
            </p:cNvPr>
            <p:cNvSpPr/>
            <p:nvPr/>
          </p:nvSpPr>
          <p:spPr>
            <a:xfrm>
              <a:off x="1268832" y="2389632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4" name="Rechteck 293">
              <a:extLst>
                <a:ext uri="{FF2B5EF4-FFF2-40B4-BE49-F238E27FC236}">
                  <a16:creationId xmlns:a16="http://schemas.microsoft.com/office/drawing/2014/main" id="{E4DB73B4-1CB2-C343-AC1B-06FCAADC1358}"/>
                </a:ext>
              </a:extLst>
            </p:cNvPr>
            <p:cNvSpPr/>
            <p:nvPr/>
          </p:nvSpPr>
          <p:spPr>
            <a:xfrm>
              <a:off x="1672032" y="2389632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5" name="Rechteck 294">
              <a:extLst>
                <a:ext uri="{FF2B5EF4-FFF2-40B4-BE49-F238E27FC236}">
                  <a16:creationId xmlns:a16="http://schemas.microsoft.com/office/drawing/2014/main" id="{2B8AC627-E46D-BD4C-9236-BFFC43E28511}"/>
                </a:ext>
              </a:extLst>
            </p:cNvPr>
            <p:cNvSpPr/>
            <p:nvPr/>
          </p:nvSpPr>
          <p:spPr>
            <a:xfrm>
              <a:off x="2075232" y="2389632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6" name="Rechteck 295">
              <a:extLst>
                <a:ext uri="{FF2B5EF4-FFF2-40B4-BE49-F238E27FC236}">
                  <a16:creationId xmlns:a16="http://schemas.microsoft.com/office/drawing/2014/main" id="{E96F8FB9-0A7E-9441-8FDE-DC726ED1EC5E}"/>
                </a:ext>
              </a:extLst>
            </p:cNvPr>
            <p:cNvSpPr/>
            <p:nvPr/>
          </p:nvSpPr>
          <p:spPr>
            <a:xfrm>
              <a:off x="2478432" y="2389632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7" name="Rechteck 296">
              <a:extLst>
                <a:ext uri="{FF2B5EF4-FFF2-40B4-BE49-F238E27FC236}">
                  <a16:creationId xmlns:a16="http://schemas.microsoft.com/office/drawing/2014/main" id="{17CF367F-6859-E348-8578-12A5B32063AD}"/>
                </a:ext>
              </a:extLst>
            </p:cNvPr>
            <p:cNvSpPr/>
            <p:nvPr/>
          </p:nvSpPr>
          <p:spPr>
            <a:xfrm>
              <a:off x="865632" y="2791968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8" name="Rechteck 297">
              <a:extLst>
                <a:ext uri="{FF2B5EF4-FFF2-40B4-BE49-F238E27FC236}">
                  <a16:creationId xmlns:a16="http://schemas.microsoft.com/office/drawing/2014/main" id="{83556E0F-4E38-5049-99FF-6D358E70D437}"/>
                </a:ext>
              </a:extLst>
            </p:cNvPr>
            <p:cNvSpPr/>
            <p:nvPr/>
          </p:nvSpPr>
          <p:spPr>
            <a:xfrm>
              <a:off x="1268832" y="2791968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9" name="Rechteck 298">
              <a:extLst>
                <a:ext uri="{FF2B5EF4-FFF2-40B4-BE49-F238E27FC236}">
                  <a16:creationId xmlns:a16="http://schemas.microsoft.com/office/drawing/2014/main" id="{854EE384-5954-A645-891E-F320EC84E5AE}"/>
                </a:ext>
              </a:extLst>
            </p:cNvPr>
            <p:cNvSpPr/>
            <p:nvPr/>
          </p:nvSpPr>
          <p:spPr>
            <a:xfrm>
              <a:off x="1672032" y="2791968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0" name="Rechteck 299">
              <a:extLst>
                <a:ext uri="{FF2B5EF4-FFF2-40B4-BE49-F238E27FC236}">
                  <a16:creationId xmlns:a16="http://schemas.microsoft.com/office/drawing/2014/main" id="{1361A80D-11C0-A646-8813-7E7C54B238A0}"/>
                </a:ext>
              </a:extLst>
            </p:cNvPr>
            <p:cNvSpPr/>
            <p:nvPr/>
          </p:nvSpPr>
          <p:spPr>
            <a:xfrm>
              <a:off x="2075232" y="2791968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1" name="Rechteck 300">
              <a:extLst>
                <a:ext uri="{FF2B5EF4-FFF2-40B4-BE49-F238E27FC236}">
                  <a16:creationId xmlns:a16="http://schemas.microsoft.com/office/drawing/2014/main" id="{786D836E-D819-D844-AC4B-67E2BF35502F}"/>
                </a:ext>
              </a:extLst>
            </p:cNvPr>
            <p:cNvSpPr/>
            <p:nvPr/>
          </p:nvSpPr>
          <p:spPr>
            <a:xfrm>
              <a:off x="2478432" y="2791968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2" name="Rechteck 301">
              <a:extLst>
                <a:ext uri="{FF2B5EF4-FFF2-40B4-BE49-F238E27FC236}">
                  <a16:creationId xmlns:a16="http://schemas.microsoft.com/office/drawing/2014/main" id="{C3B15F29-1FEE-8745-BFB0-905A893284AB}"/>
                </a:ext>
              </a:extLst>
            </p:cNvPr>
            <p:cNvSpPr/>
            <p:nvPr/>
          </p:nvSpPr>
          <p:spPr>
            <a:xfrm>
              <a:off x="865632" y="3194304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3" name="Rechteck 302">
              <a:extLst>
                <a:ext uri="{FF2B5EF4-FFF2-40B4-BE49-F238E27FC236}">
                  <a16:creationId xmlns:a16="http://schemas.microsoft.com/office/drawing/2014/main" id="{EE30615A-25E0-134F-948D-61B23F145DBB}"/>
                </a:ext>
              </a:extLst>
            </p:cNvPr>
            <p:cNvSpPr/>
            <p:nvPr/>
          </p:nvSpPr>
          <p:spPr>
            <a:xfrm>
              <a:off x="1268832" y="3194304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4" name="Rechteck 303">
              <a:extLst>
                <a:ext uri="{FF2B5EF4-FFF2-40B4-BE49-F238E27FC236}">
                  <a16:creationId xmlns:a16="http://schemas.microsoft.com/office/drawing/2014/main" id="{39AB44D7-04F2-7349-8C1C-FA26EA3FCF5F}"/>
                </a:ext>
              </a:extLst>
            </p:cNvPr>
            <p:cNvSpPr/>
            <p:nvPr/>
          </p:nvSpPr>
          <p:spPr>
            <a:xfrm>
              <a:off x="1672032" y="3194304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5" name="Rechteck 304">
              <a:extLst>
                <a:ext uri="{FF2B5EF4-FFF2-40B4-BE49-F238E27FC236}">
                  <a16:creationId xmlns:a16="http://schemas.microsoft.com/office/drawing/2014/main" id="{21F51118-D97A-4D42-9328-63396599F37E}"/>
                </a:ext>
              </a:extLst>
            </p:cNvPr>
            <p:cNvSpPr/>
            <p:nvPr/>
          </p:nvSpPr>
          <p:spPr>
            <a:xfrm>
              <a:off x="2075232" y="3194304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6" name="Rechteck 305">
              <a:extLst>
                <a:ext uri="{FF2B5EF4-FFF2-40B4-BE49-F238E27FC236}">
                  <a16:creationId xmlns:a16="http://schemas.microsoft.com/office/drawing/2014/main" id="{500528A6-9E8F-894A-A526-E2D923A52A26}"/>
                </a:ext>
              </a:extLst>
            </p:cNvPr>
            <p:cNvSpPr/>
            <p:nvPr/>
          </p:nvSpPr>
          <p:spPr>
            <a:xfrm>
              <a:off x="2478432" y="3194304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7" name="Rechteck 306">
              <a:extLst>
                <a:ext uri="{FF2B5EF4-FFF2-40B4-BE49-F238E27FC236}">
                  <a16:creationId xmlns:a16="http://schemas.microsoft.com/office/drawing/2014/main" id="{3C5C5BD1-2796-1145-9E14-59BF9E2D5C8F}"/>
                </a:ext>
              </a:extLst>
            </p:cNvPr>
            <p:cNvSpPr/>
            <p:nvPr/>
          </p:nvSpPr>
          <p:spPr>
            <a:xfrm>
              <a:off x="865632" y="3596640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8" name="Rechteck 307">
              <a:extLst>
                <a:ext uri="{FF2B5EF4-FFF2-40B4-BE49-F238E27FC236}">
                  <a16:creationId xmlns:a16="http://schemas.microsoft.com/office/drawing/2014/main" id="{6E65D5A3-CF2E-A24E-A851-BA722D2CB5B3}"/>
                </a:ext>
              </a:extLst>
            </p:cNvPr>
            <p:cNvSpPr/>
            <p:nvPr/>
          </p:nvSpPr>
          <p:spPr>
            <a:xfrm>
              <a:off x="1268832" y="3596640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9" name="Rechteck 308">
              <a:extLst>
                <a:ext uri="{FF2B5EF4-FFF2-40B4-BE49-F238E27FC236}">
                  <a16:creationId xmlns:a16="http://schemas.microsoft.com/office/drawing/2014/main" id="{0BF5D073-78FF-424A-B7C1-C6FEF9D57D05}"/>
                </a:ext>
              </a:extLst>
            </p:cNvPr>
            <p:cNvSpPr/>
            <p:nvPr/>
          </p:nvSpPr>
          <p:spPr>
            <a:xfrm>
              <a:off x="1672032" y="3596640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0" name="Rechteck 309">
              <a:extLst>
                <a:ext uri="{FF2B5EF4-FFF2-40B4-BE49-F238E27FC236}">
                  <a16:creationId xmlns:a16="http://schemas.microsoft.com/office/drawing/2014/main" id="{C4034DF9-E8DA-3841-8209-6F21D13B63F4}"/>
                </a:ext>
              </a:extLst>
            </p:cNvPr>
            <p:cNvSpPr/>
            <p:nvPr/>
          </p:nvSpPr>
          <p:spPr>
            <a:xfrm>
              <a:off x="2075232" y="3596640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1" name="Rechteck 310">
              <a:extLst>
                <a:ext uri="{FF2B5EF4-FFF2-40B4-BE49-F238E27FC236}">
                  <a16:creationId xmlns:a16="http://schemas.microsoft.com/office/drawing/2014/main" id="{BE14CAFF-39C7-F04F-B373-BDAE093DE991}"/>
                </a:ext>
              </a:extLst>
            </p:cNvPr>
            <p:cNvSpPr/>
            <p:nvPr/>
          </p:nvSpPr>
          <p:spPr>
            <a:xfrm>
              <a:off x="2478432" y="3596640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2" name="Rechteck 311">
              <a:extLst>
                <a:ext uri="{FF2B5EF4-FFF2-40B4-BE49-F238E27FC236}">
                  <a16:creationId xmlns:a16="http://schemas.microsoft.com/office/drawing/2014/main" id="{E45B3B72-261C-8E4D-8DEF-ED845AEB42E7}"/>
                </a:ext>
              </a:extLst>
            </p:cNvPr>
            <p:cNvSpPr/>
            <p:nvPr/>
          </p:nvSpPr>
          <p:spPr>
            <a:xfrm>
              <a:off x="1268832" y="2389632"/>
              <a:ext cx="1209600" cy="1207008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3" name="Ring 312">
            <a:extLst>
              <a:ext uri="{FF2B5EF4-FFF2-40B4-BE49-F238E27FC236}">
                <a16:creationId xmlns:a16="http://schemas.microsoft.com/office/drawing/2014/main" id="{DA927D7B-D730-2A42-8976-944BA4CDCB80}"/>
              </a:ext>
            </a:extLst>
          </p:cNvPr>
          <p:cNvSpPr/>
          <p:nvPr/>
        </p:nvSpPr>
        <p:spPr>
          <a:xfrm>
            <a:off x="4714428" y="2283899"/>
            <a:ext cx="139056" cy="139056"/>
          </a:xfrm>
          <a:prstGeom prst="donut">
            <a:avLst>
              <a:gd name="adj" fmla="val 1707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AC1063BB-3822-5D4A-8134-2FDBE0A675F2}"/>
              </a:ext>
            </a:extLst>
          </p:cNvPr>
          <p:cNvGrpSpPr/>
          <p:nvPr/>
        </p:nvGrpSpPr>
        <p:grpSpPr>
          <a:xfrm>
            <a:off x="4516229" y="2095507"/>
            <a:ext cx="118592" cy="120765"/>
            <a:chOff x="4653323" y="2180213"/>
            <a:chExt cx="403200" cy="410587"/>
          </a:xfrm>
        </p:grpSpPr>
        <p:cxnSp>
          <p:nvCxnSpPr>
            <p:cNvPr id="315" name="Gerade Verbindung 314">
              <a:extLst>
                <a:ext uri="{FF2B5EF4-FFF2-40B4-BE49-F238E27FC236}">
                  <a16:creationId xmlns:a16="http://schemas.microsoft.com/office/drawing/2014/main" id="{41382492-45A6-6942-84C2-FB95295873FC}"/>
                </a:ext>
              </a:extLst>
            </p:cNvPr>
            <p:cNvCxnSpPr>
              <a:cxnSpLocks/>
            </p:cNvCxnSpPr>
            <p:nvPr/>
          </p:nvCxnSpPr>
          <p:spPr>
            <a:xfrm>
              <a:off x="4653323" y="2188464"/>
              <a:ext cx="403200" cy="40233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Gerade Verbindung 315">
              <a:extLst>
                <a:ext uri="{FF2B5EF4-FFF2-40B4-BE49-F238E27FC236}">
                  <a16:creationId xmlns:a16="http://schemas.microsoft.com/office/drawing/2014/main" id="{BAA3743E-FE9B-9949-96CF-9E6DC276FD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3323" y="2180213"/>
              <a:ext cx="403200" cy="410587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" name="Gruppieren 316">
            <a:extLst>
              <a:ext uri="{FF2B5EF4-FFF2-40B4-BE49-F238E27FC236}">
                <a16:creationId xmlns:a16="http://schemas.microsoft.com/office/drawing/2014/main" id="{B9C7693A-A22E-614B-BB05-FADE7F55F1B7}"/>
              </a:ext>
            </a:extLst>
          </p:cNvPr>
          <p:cNvGrpSpPr/>
          <p:nvPr/>
        </p:nvGrpSpPr>
        <p:grpSpPr>
          <a:xfrm>
            <a:off x="4933091" y="2494704"/>
            <a:ext cx="118592" cy="120765"/>
            <a:chOff x="4653323" y="2180213"/>
            <a:chExt cx="403200" cy="410587"/>
          </a:xfrm>
        </p:grpSpPr>
        <p:cxnSp>
          <p:nvCxnSpPr>
            <p:cNvPr id="318" name="Gerade Verbindung 317">
              <a:extLst>
                <a:ext uri="{FF2B5EF4-FFF2-40B4-BE49-F238E27FC236}">
                  <a16:creationId xmlns:a16="http://schemas.microsoft.com/office/drawing/2014/main" id="{68EAA07F-4CF2-274D-A5F4-172AF8FF2EAD}"/>
                </a:ext>
              </a:extLst>
            </p:cNvPr>
            <p:cNvCxnSpPr>
              <a:cxnSpLocks/>
            </p:cNvCxnSpPr>
            <p:nvPr/>
          </p:nvCxnSpPr>
          <p:spPr>
            <a:xfrm>
              <a:off x="4653323" y="2188464"/>
              <a:ext cx="403200" cy="40233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Gerade Verbindung 318">
              <a:extLst>
                <a:ext uri="{FF2B5EF4-FFF2-40B4-BE49-F238E27FC236}">
                  <a16:creationId xmlns:a16="http://schemas.microsoft.com/office/drawing/2014/main" id="{509E83D9-37BF-484F-8B8C-2A3E89189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3323" y="2180213"/>
              <a:ext cx="403200" cy="410587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0" name="Ring 319">
            <a:extLst>
              <a:ext uri="{FF2B5EF4-FFF2-40B4-BE49-F238E27FC236}">
                <a16:creationId xmlns:a16="http://schemas.microsoft.com/office/drawing/2014/main" id="{6283D44D-8F8B-6D45-9BE8-994703DECC87}"/>
              </a:ext>
            </a:extLst>
          </p:cNvPr>
          <p:cNvSpPr/>
          <p:nvPr/>
        </p:nvSpPr>
        <p:spPr>
          <a:xfrm>
            <a:off x="4915275" y="2278850"/>
            <a:ext cx="139056" cy="139056"/>
          </a:xfrm>
          <a:prstGeom prst="donut">
            <a:avLst>
              <a:gd name="adj" fmla="val 1707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332" name="Gruppieren 331">
            <a:extLst>
              <a:ext uri="{FF2B5EF4-FFF2-40B4-BE49-F238E27FC236}">
                <a16:creationId xmlns:a16="http://schemas.microsoft.com/office/drawing/2014/main" id="{22737197-044B-A045-8CBF-25CD2A71B659}"/>
              </a:ext>
            </a:extLst>
          </p:cNvPr>
          <p:cNvGrpSpPr/>
          <p:nvPr/>
        </p:nvGrpSpPr>
        <p:grpSpPr>
          <a:xfrm>
            <a:off x="2943411" y="1843914"/>
            <a:ext cx="1042155" cy="1039922"/>
            <a:chOff x="865632" y="1987296"/>
            <a:chExt cx="2016000" cy="2011680"/>
          </a:xfrm>
        </p:grpSpPr>
        <p:sp>
          <p:nvSpPr>
            <p:cNvPr id="333" name="Rechteck 332">
              <a:extLst>
                <a:ext uri="{FF2B5EF4-FFF2-40B4-BE49-F238E27FC236}">
                  <a16:creationId xmlns:a16="http://schemas.microsoft.com/office/drawing/2014/main" id="{27551387-6A77-B645-8F4F-65BA32766108}"/>
                </a:ext>
              </a:extLst>
            </p:cNvPr>
            <p:cNvSpPr/>
            <p:nvPr/>
          </p:nvSpPr>
          <p:spPr>
            <a:xfrm>
              <a:off x="865632" y="1987296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4" name="Rechteck 333">
              <a:extLst>
                <a:ext uri="{FF2B5EF4-FFF2-40B4-BE49-F238E27FC236}">
                  <a16:creationId xmlns:a16="http://schemas.microsoft.com/office/drawing/2014/main" id="{7ACE4FE6-9AB2-A543-8BCA-A325C5F50487}"/>
                </a:ext>
              </a:extLst>
            </p:cNvPr>
            <p:cNvSpPr/>
            <p:nvPr/>
          </p:nvSpPr>
          <p:spPr>
            <a:xfrm>
              <a:off x="1268832" y="1987296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5" name="Rechteck 334">
              <a:extLst>
                <a:ext uri="{FF2B5EF4-FFF2-40B4-BE49-F238E27FC236}">
                  <a16:creationId xmlns:a16="http://schemas.microsoft.com/office/drawing/2014/main" id="{61FE268B-2A1B-BE4D-91B2-5C084D2E1DB9}"/>
                </a:ext>
              </a:extLst>
            </p:cNvPr>
            <p:cNvSpPr/>
            <p:nvPr/>
          </p:nvSpPr>
          <p:spPr>
            <a:xfrm>
              <a:off x="1672032" y="1987296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6" name="Rechteck 335">
              <a:extLst>
                <a:ext uri="{FF2B5EF4-FFF2-40B4-BE49-F238E27FC236}">
                  <a16:creationId xmlns:a16="http://schemas.microsoft.com/office/drawing/2014/main" id="{E624B80D-89F4-B44E-948E-A3CBCC828CA6}"/>
                </a:ext>
              </a:extLst>
            </p:cNvPr>
            <p:cNvSpPr/>
            <p:nvPr/>
          </p:nvSpPr>
          <p:spPr>
            <a:xfrm>
              <a:off x="2075232" y="1987296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7" name="Rechteck 336">
              <a:extLst>
                <a:ext uri="{FF2B5EF4-FFF2-40B4-BE49-F238E27FC236}">
                  <a16:creationId xmlns:a16="http://schemas.microsoft.com/office/drawing/2014/main" id="{A84CBDCE-F8E3-D444-BC8D-A938173BC18C}"/>
                </a:ext>
              </a:extLst>
            </p:cNvPr>
            <p:cNvSpPr/>
            <p:nvPr/>
          </p:nvSpPr>
          <p:spPr>
            <a:xfrm>
              <a:off x="2478432" y="1987296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8" name="Rechteck 337">
              <a:extLst>
                <a:ext uri="{FF2B5EF4-FFF2-40B4-BE49-F238E27FC236}">
                  <a16:creationId xmlns:a16="http://schemas.microsoft.com/office/drawing/2014/main" id="{1C9BFAD2-8803-0B4A-B835-B59F408533C3}"/>
                </a:ext>
              </a:extLst>
            </p:cNvPr>
            <p:cNvSpPr/>
            <p:nvPr/>
          </p:nvSpPr>
          <p:spPr>
            <a:xfrm>
              <a:off x="865632" y="2389632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9" name="Rechteck 338">
              <a:extLst>
                <a:ext uri="{FF2B5EF4-FFF2-40B4-BE49-F238E27FC236}">
                  <a16:creationId xmlns:a16="http://schemas.microsoft.com/office/drawing/2014/main" id="{75E4F060-5E57-E044-B573-6CA73234B20F}"/>
                </a:ext>
              </a:extLst>
            </p:cNvPr>
            <p:cNvSpPr/>
            <p:nvPr/>
          </p:nvSpPr>
          <p:spPr>
            <a:xfrm>
              <a:off x="1268832" y="2389632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0" name="Rechteck 339">
              <a:extLst>
                <a:ext uri="{FF2B5EF4-FFF2-40B4-BE49-F238E27FC236}">
                  <a16:creationId xmlns:a16="http://schemas.microsoft.com/office/drawing/2014/main" id="{70C6CDCD-DD34-C743-90B3-611064EE1765}"/>
                </a:ext>
              </a:extLst>
            </p:cNvPr>
            <p:cNvSpPr/>
            <p:nvPr/>
          </p:nvSpPr>
          <p:spPr>
            <a:xfrm>
              <a:off x="1672032" y="2389632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1" name="Rechteck 340">
              <a:extLst>
                <a:ext uri="{FF2B5EF4-FFF2-40B4-BE49-F238E27FC236}">
                  <a16:creationId xmlns:a16="http://schemas.microsoft.com/office/drawing/2014/main" id="{8DDCE1F8-952A-B94B-BEC1-73441D74FB30}"/>
                </a:ext>
              </a:extLst>
            </p:cNvPr>
            <p:cNvSpPr/>
            <p:nvPr/>
          </p:nvSpPr>
          <p:spPr>
            <a:xfrm>
              <a:off x="2075232" y="2389632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2" name="Rechteck 341">
              <a:extLst>
                <a:ext uri="{FF2B5EF4-FFF2-40B4-BE49-F238E27FC236}">
                  <a16:creationId xmlns:a16="http://schemas.microsoft.com/office/drawing/2014/main" id="{5E62C6F4-3B3C-6248-A2F2-55A248360F2C}"/>
                </a:ext>
              </a:extLst>
            </p:cNvPr>
            <p:cNvSpPr/>
            <p:nvPr/>
          </p:nvSpPr>
          <p:spPr>
            <a:xfrm>
              <a:off x="2478432" y="2389632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3" name="Rechteck 342">
              <a:extLst>
                <a:ext uri="{FF2B5EF4-FFF2-40B4-BE49-F238E27FC236}">
                  <a16:creationId xmlns:a16="http://schemas.microsoft.com/office/drawing/2014/main" id="{51136376-2459-1C4C-9C43-72ADBF875895}"/>
                </a:ext>
              </a:extLst>
            </p:cNvPr>
            <p:cNvSpPr/>
            <p:nvPr/>
          </p:nvSpPr>
          <p:spPr>
            <a:xfrm>
              <a:off x="865632" y="2791968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4" name="Rechteck 343">
              <a:extLst>
                <a:ext uri="{FF2B5EF4-FFF2-40B4-BE49-F238E27FC236}">
                  <a16:creationId xmlns:a16="http://schemas.microsoft.com/office/drawing/2014/main" id="{0379DDEF-BECF-F743-86E2-56EBFEE7C919}"/>
                </a:ext>
              </a:extLst>
            </p:cNvPr>
            <p:cNvSpPr/>
            <p:nvPr/>
          </p:nvSpPr>
          <p:spPr>
            <a:xfrm>
              <a:off x="1268832" y="2791968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5" name="Rechteck 344">
              <a:extLst>
                <a:ext uri="{FF2B5EF4-FFF2-40B4-BE49-F238E27FC236}">
                  <a16:creationId xmlns:a16="http://schemas.microsoft.com/office/drawing/2014/main" id="{34D5E73C-FE01-9849-ABAE-49D0423D7FCA}"/>
                </a:ext>
              </a:extLst>
            </p:cNvPr>
            <p:cNvSpPr/>
            <p:nvPr/>
          </p:nvSpPr>
          <p:spPr>
            <a:xfrm>
              <a:off x="1672032" y="2791968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6" name="Rechteck 345">
              <a:extLst>
                <a:ext uri="{FF2B5EF4-FFF2-40B4-BE49-F238E27FC236}">
                  <a16:creationId xmlns:a16="http://schemas.microsoft.com/office/drawing/2014/main" id="{AF9B3115-DF57-5B4A-90DC-CBC18FB9A1C6}"/>
                </a:ext>
              </a:extLst>
            </p:cNvPr>
            <p:cNvSpPr/>
            <p:nvPr/>
          </p:nvSpPr>
          <p:spPr>
            <a:xfrm>
              <a:off x="2075232" y="2791968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7" name="Rechteck 346">
              <a:extLst>
                <a:ext uri="{FF2B5EF4-FFF2-40B4-BE49-F238E27FC236}">
                  <a16:creationId xmlns:a16="http://schemas.microsoft.com/office/drawing/2014/main" id="{C57892E1-4E2D-5C4D-986B-A0F6A4128596}"/>
                </a:ext>
              </a:extLst>
            </p:cNvPr>
            <p:cNvSpPr/>
            <p:nvPr/>
          </p:nvSpPr>
          <p:spPr>
            <a:xfrm>
              <a:off x="2478432" y="2791968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8" name="Rechteck 347">
              <a:extLst>
                <a:ext uri="{FF2B5EF4-FFF2-40B4-BE49-F238E27FC236}">
                  <a16:creationId xmlns:a16="http://schemas.microsoft.com/office/drawing/2014/main" id="{0EBA5741-BC59-0343-88DA-FB805DD19262}"/>
                </a:ext>
              </a:extLst>
            </p:cNvPr>
            <p:cNvSpPr/>
            <p:nvPr/>
          </p:nvSpPr>
          <p:spPr>
            <a:xfrm>
              <a:off x="865632" y="3194304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9" name="Rechteck 348">
              <a:extLst>
                <a:ext uri="{FF2B5EF4-FFF2-40B4-BE49-F238E27FC236}">
                  <a16:creationId xmlns:a16="http://schemas.microsoft.com/office/drawing/2014/main" id="{E5A6DF96-C67F-7E47-920F-749FB85AB4FB}"/>
                </a:ext>
              </a:extLst>
            </p:cNvPr>
            <p:cNvSpPr/>
            <p:nvPr/>
          </p:nvSpPr>
          <p:spPr>
            <a:xfrm>
              <a:off x="1268832" y="3194304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0" name="Rechteck 349">
              <a:extLst>
                <a:ext uri="{FF2B5EF4-FFF2-40B4-BE49-F238E27FC236}">
                  <a16:creationId xmlns:a16="http://schemas.microsoft.com/office/drawing/2014/main" id="{F9152AF1-18A5-F942-B630-31433A722537}"/>
                </a:ext>
              </a:extLst>
            </p:cNvPr>
            <p:cNvSpPr/>
            <p:nvPr/>
          </p:nvSpPr>
          <p:spPr>
            <a:xfrm>
              <a:off x="1672032" y="3194304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1" name="Rechteck 350">
              <a:extLst>
                <a:ext uri="{FF2B5EF4-FFF2-40B4-BE49-F238E27FC236}">
                  <a16:creationId xmlns:a16="http://schemas.microsoft.com/office/drawing/2014/main" id="{300E3D56-59B3-D243-9B12-31CEF7220313}"/>
                </a:ext>
              </a:extLst>
            </p:cNvPr>
            <p:cNvSpPr/>
            <p:nvPr/>
          </p:nvSpPr>
          <p:spPr>
            <a:xfrm>
              <a:off x="2075232" y="3194304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2" name="Rechteck 351">
              <a:extLst>
                <a:ext uri="{FF2B5EF4-FFF2-40B4-BE49-F238E27FC236}">
                  <a16:creationId xmlns:a16="http://schemas.microsoft.com/office/drawing/2014/main" id="{4D5A5045-02F8-7B43-9574-791B368680F5}"/>
                </a:ext>
              </a:extLst>
            </p:cNvPr>
            <p:cNvSpPr/>
            <p:nvPr/>
          </p:nvSpPr>
          <p:spPr>
            <a:xfrm>
              <a:off x="2478432" y="3194304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3" name="Rechteck 352">
              <a:extLst>
                <a:ext uri="{FF2B5EF4-FFF2-40B4-BE49-F238E27FC236}">
                  <a16:creationId xmlns:a16="http://schemas.microsoft.com/office/drawing/2014/main" id="{457E595F-B79C-6841-AD07-F014A1240834}"/>
                </a:ext>
              </a:extLst>
            </p:cNvPr>
            <p:cNvSpPr/>
            <p:nvPr/>
          </p:nvSpPr>
          <p:spPr>
            <a:xfrm>
              <a:off x="865632" y="3596640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4" name="Rechteck 353">
              <a:extLst>
                <a:ext uri="{FF2B5EF4-FFF2-40B4-BE49-F238E27FC236}">
                  <a16:creationId xmlns:a16="http://schemas.microsoft.com/office/drawing/2014/main" id="{037EE898-7450-BC46-B9E0-E995BBED76F0}"/>
                </a:ext>
              </a:extLst>
            </p:cNvPr>
            <p:cNvSpPr/>
            <p:nvPr/>
          </p:nvSpPr>
          <p:spPr>
            <a:xfrm>
              <a:off x="1268832" y="3596640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5" name="Rechteck 354">
              <a:extLst>
                <a:ext uri="{FF2B5EF4-FFF2-40B4-BE49-F238E27FC236}">
                  <a16:creationId xmlns:a16="http://schemas.microsoft.com/office/drawing/2014/main" id="{1230720F-DBD2-8B4F-AE3C-910C2CA835F3}"/>
                </a:ext>
              </a:extLst>
            </p:cNvPr>
            <p:cNvSpPr/>
            <p:nvPr/>
          </p:nvSpPr>
          <p:spPr>
            <a:xfrm>
              <a:off x="1672032" y="3596640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6" name="Rechteck 355">
              <a:extLst>
                <a:ext uri="{FF2B5EF4-FFF2-40B4-BE49-F238E27FC236}">
                  <a16:creationId xmlns:a16="http://schemas.microsoft.com/office/drawing/2014/main" id="{169C8F2A-867B-574A-AE9D-AE7B97A11556}"/>
                </a:ext>
              </a:extLst>
            </p:cNvPr>
            <p:cNvSpPr/>
            <p:nvPr/>
          </p:nvSpPr>
          <p:spPr>
            <a:xfrm>
              <a:off x="2075232" y="3596640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7" name="Rechteck 356">
              <a:extLst>
                <a:ext uri="{FF2B5EF4-FFF2-40B4-BE49-F238E27FC236}">
                  <a16:creationId xmlns:a16="http://schemas.microsoft.com/office/drawing/2014/main" id="{594BD6A2-4629-5D45-9818-43E7D61F5AE5}"/>
                </a:ext>
              </a:extLst>
            </p:cNvPr>
            <p:cNvSpPr/>
            <p:nvPr/>
          </p:nvSpPr>
          <p:spPr>
            <a:xfrm>
              <a:off x="2478432" y="3596640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8" name="Rechteck 357">
              <a:extLst>
                <a:ext uri="{FF2B5EF4-FFF2-40B4-BE49-F238E27FC236}">
                  <a16:creationId xmlns:a16="http://schemas.microsoft.com/office/drawing/2014/main" id="{EE1C1D23-AD04-0344-B378-6CB6AA9B0976}"/>
                </a:ext>
              </a:extLst>
            </p:cNvPr>
            <p:cNvSpPr/>
            <p:nvPr/>
          </p:nvSpPr>
          <p:spPr>
            <a:xfrm>
              <a:off x="1268832" y="2389632"/>
              <a:ext cx="1209600" cy="1207008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59" name="Ring 358">
            <a:extLst>
              <a:ext uri="{FF2B5EF4-FFF2-40B4-BE49-F238E27FC236}">
                <a16:creationId xmlns:a16="http://schemas.microsoft.com/office/drawing/2014/main" id="{E8477895-74CC-524E-BC35-300D8F295D7C}"/>
              </a:ext>
            </a:extLst>
          </p:cNvPr>
          <p:cNvSpPr/>
          <p:nvPr/>
        </p:nvSpPr>
        <p:spPr>
          <a:xfrm>
            <a:off x="3394960" y="2283899"/>
            <a:ext cx="139056" cy="139056"/>
          </a:xfrm>
          <a:prstGeom prst="donut">
            <a:avLst>
              <a:gd name="adj" fmla="val 1707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360" name="Gruppieren 359">
            <a:extLst>
              <a:ext uri="{FF2B5EF4-FFF2-40B4-BE49-F238E27FC236}">
                <a16:creationId xmlns:a16="http://schemas.microsoft.com/office/drawing/2014/main" id="{B8289DC5-4B4B-D240-A16C-B8D090032072}"/>
              </a:ext>
            </a:extLst>
          </p:cNvPr>
          <p:cNvGrpSpPr/>
          <p:nvPr/>
        </p:nvGrpSpPr>
        <p:grpSpPr>
          <a:xfrm>
            <a:off x="3196761" y="2095507"/>
            <a:ext cx="118592" cy="120765"/>
            <a:chOff x="4653323" y="2180213"/>
            <a:chExt cx="403200" cy="410587"/>
          </a:xfrm>
        </p:grpSpPr>
        <p:cxnSp>
          <p:nvCxnSpPr>
            <p:cNvPr id="361" name="Gerade Verbindung 360">
              <a:extLst>
                <a:ext uri="{FF2B5EF4-FFF2-40B4-BE49-F238E27FC236}">
                  <a16:creationId xmlns:a16="http://schemas.microsoft.com/office/drawing/2014/main" id="{EC56E393-D2C4-B042-A863-145A52D9AD7D}"/>
                </a:ext>
              </a:extLst>
            </p:cNvPr>
            <p:cNvCxnSpPr>
              <a:cxnSpLocks/>
            </p:cNvCxnSpPr>
            <p:nvPr/>
          </p:nvCxnSpPr>
          <p:spPr>
            <a:xfrm>
              <a:off x="4653323" y="2188464"/>
              <a:ext cx="403200" cy="40233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Gerade Verbindung 361">
              <a:extLst>
                <a:ext uri="{FF2B5EF4-FFF2-40B4-BE49-F238E27FC236}">
                  <a16:creationId xmlns:a16="http://schemas.microsoft.com/office/drawing/2014/main" id="{14442AC4-6753-854F-AD0B-70A458D90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3323" y="2180213"/>
              <a:ext cx="403200" cy="410587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3" name="Gruppieren 362">
            <a:extLst>
              <a:ext uri="{FF2B5EF4-FFF2-40B4-BE49-F238E27FC236}">
                <a16:creationId xmlns:a16="http://schemas.microsoft.com/office/drawing/2014/main" id="{8CC7D4ED-94E4-DD4F-A03E-6C979DE4AEC6}"/>
              </a:ext>
            </a:extLst>
          </p:cNvPr>
          <p:cNvGrpSpPr/>
          <p:nvPr/>
        </p:nvGrpSpPr>
        <p:grpSpPr>
          <a:xfrm>
            <a:off x="3613623" y="2494704"/>
            <a:ext cx="118592" cy="120765"/>
            <a:chOff x="4653323" y="2180213"/>
            <a:chExt cx="403200" cy="410587"/>
          </a:xfrm>
        </p:grpSpPr>
        <p:cxnSp>
          <p:nvCxnSpPr>
            <p:cNvPr id="364" name="Gerade Verbindung 363">
              <a:extLst>
                <a:ext uri="{FF2B5EF4-FFF2-40B4-BE49-F238E27FC236}">
                  <a16:creationId xmlns:a16="http://schemas.microsoft.com/office/drawing/2014/main" id="{9202F108-0B69-8246-ADD7-A9186B1015A8}"/>
                </a:ext>
              </a:extLst>
            </p:cNvPr>
            <p:cNvCxnSpPr>
              <a:cxnSpLocks/>
            </p:cNvCxnSpPr>
            <p:nvPr/>
          </p:nvCxnSpPr>
          <p:spPr>
            <a:xfrm>
              <a:off x="4653323" y="2188464"/>
              <a:ext cx="403200" cy="402336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Gerade Verbindung 364">
              <a:extLst>
                <a:ext uri="{FF2B5EF4-FFF2-40B4-BE49-F238E27FC236}">
                  <a16:creationId xmlns:a16="http://schemas.microsoft.com/office/drawing/2014/main" id="{742E3D74-464D-B749-91FF-BED308128E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3323" y="2180213"/>
              <a:ext cx="403200" cy="410587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8" name="Gruppieren 377">
            <a:extLst>
              <a:ext uri="{FF2B5EF4-FFF2-40B4-BE49-F238E27FC236}">
                <a16:creationId xmlns:a16="http://schemas.microsoft.com/office/drawing/2014/main" id="{9A77E482-7266-0A4B-92D2-DF23D55D7529}"/>
              </a:ext>
            </a:extLst>
          </p:cNvPr>
          <p:cNvGrpSpPr/>
          <p:nvPr/>
        </p:nvGrpSpPr>
        <p:grpSpPr>
          <a:xfrm>
            <a:off x="1623943" y="1843914"/>
            <a:ext cx="1042155" cy="1039922"/>
            <a:chOff x="865632" y="1987296"/>
            <a:chExt cx="2016000" cy="2011680"/>
          </a:xfrm>
        </p:grpSpPr>
        <p:sp>
          <p:nvSpPr>
            <p:cNvPr id="379" name="Rechteck 378">
              <a:extLst>
                <a:ext uri="{FF2B5EF4-FFF2-40B4-BE49-F238E27FC236}">
                  <a16:creationId xmlns:a16="http://schemas.microsoft.com/office/drawing/2014/main" id="{5B8E7917-D14E-3641-93BD-8ACBF99513EB}"/>
                </a:ext>
              </a:extLst>
            </p:cNvPr>
            <p:cNvSpPr/>
            <p:nvPr/>
          </p:nvSpPr>
          <p:spPr>
            <a:xfrm>
              <a:off x="865632" y="1987296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0" name="Rechteck 379">
              <a:extLst>
                <a:ext uri="{FF2B5EF4-FFF2-40B4-BE49-F238E27FC236}">
                  <a16:creationId xmlns:a16="http://schemas.microsoft.com/office/drawing/2014/main" id="{30374F83-04E7-B647-874B-355F2FD223F8}"/>
                </a:ext>
              </a:extLst>
            </p:cNvPr>
            <p:cNvSpPr/>
            <p:nvPr/>
          </p:nvSpPr>
          <p:spPr>
            <a:xfrm>
              <a:off x="1268832" y="1987296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1" name="Rechteck 380">
              <a:extLst>
                <a:ext uri="{FF2B5EF4-FFF2-40B4-BE49-F238E27FC236}">
                  <a16:creationId xmlns:a16="http://schemas.microsoft.com/office/drawing/2014/main" id="{E37F8BA8-447C-4F4A-B649-3E43406399A7}"/>
                </a:ext>
              </a:extLst>
            </p:cNvPr>
            <p:cNvSpPr/>
            <p:nvPr/>
          </p:nvSpPr>
          <p:spPr>
            <a:xfrm>
              <a:off x="1672032" y="1987296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2" name="Rechteck 381">
              <a:extLst>
                <a:ext uri="{FF2B5EF4-FFF2-40B4-BE49-F238E27FC236}">
                  <a16:creationId xmlns:a16="http://schemas.microsoft.com/office/drawing/2014/main" id="{CAD3089A-2DE6-8A47-9D59-34833DA82411}"/>
                </a:ext>
              </a:extLst>
            </p:cNvPr>
            <p:cNvSpPr/>
            <p:nvPr/>
          </p:nvSpPr>
          <p:spPr>
            <a:xfrm>
              <a:off x="2075232" y="1987296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3" name="Rechteck 382">
              <a:extLst>
                <a:ext uri="{FF2B5EF4-FFF2-40B4-BE49-F238E27FC236}">
                  <a16:creationId xmlns:a16="http://schemas.microsoft.com/office/drawing/2014/main" id="{44879ABC-B33D-9F47-BC84-81D8AB715CD6}"/>
                </a:ext>
              </a:extLst>
            </p:cNvPr>
            <p:cNvSpPr/>
            <p:nvPr/>
          </p:nvSpPr>
          <p:spPr>
            <a:xfrm>
              <a:off x="2478432" y="1987296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4" name="Rechteck 383">
              <a:extLst>
                <a:ext uri="{FF2B5EF4-FFF2-40B4-BE49-F238E27FC236}">
                  <a16:creationId xmlns:a16="http://schemas.microsoft.com/office/drawing/2014/main" id="{669265E2-C9BB-674F-ABF5-449353441E6E}"/>
                </a:ext>
              </a:extLst>
            </p:cNvPr>
            <p:cNvSpPr/>
            <p:nvPr/>
          </p:nvSpPr>
          <p:spPr>
            <a:xfrm>
              <a:off x="865632" y="2389632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5" name="Rechteck 384">
              <a:extLst>
                <a:ext uri="{FF2B5EF4-FFF2-40B4-BE49-F238E27FC236}">
                  <a16:creationId xmlns:a16="http://schemas.microsoft.com/office/drawing/2014/main" id="{14D2D404-556F-554D-892E-D5532B32469D}"/>
                </a:ext>
              </a:extLst>
            </p:cNvPr>
            <p:cNvSpPr/>
            <p:nvPr/>
          </p:nvSpPr>
          <p:spPr>
            <a:xfrm>
              <a:off x="1268832" y="2389632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6" name="Rechteck 385">
              <a:extLst>
                <a:ext uri="{FF2B5EF4-FFF2-40B4-BE49-F238E27FC236}">
                  <a16:creationId xmlns:a16="http://schemas.microsoft.com/office/drawing/2014/main" id="{87D28449-A119-E044-B994-37A5B9A82BA2}"/>
                </a:ext>
              </a:extLst>
            </p:cNvPr>
            <p:cNvSpPr/>
            <p:nvPr/>
          </p:nvSpPr>
          <p:spPr>
            <a:xfrm>
              <a:off x="1672032" y="2389632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7" name="Rechteck 386">
              <a:extLst>
                <a:ext uri="{FF2B5EF4-FFF2-40B4-BE49-F238E27FC236}">
                  <a16:creationId xmlns:a16="http://schemas.microsoft.com/office/drawing/2014/main" id="{808A7BF7-7C97-0E48-AC4D-4BD4ECDFF1FC}"/>
                </a:ext>
              </a:extLst>
            </p:cNvPr>
            <p:cNvSpPr/>
            <p:nvPr/>
          </p:nvSpPr>
          <p:spPr>
            <a:xfrm>
              <a:off x="2075232" y="2389632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8" name="Rechteck 387">
              <a:extLst>
                <a:ext uri="{FF2B5EF4-FFF2-40B4-BE49-F238E27FC236}">
                  <a16:creationId xmlns:a16="http://schemas.microsoft.com/office/drawing/2014/main" id="{AFCBC7E5-6912-7745-836D-45CDD91AAF40}"/>
                </a:ext>
              </a:extLst>
            </p:cNvPr>
            <p:cNvSpPr/>
            <p:nvPr/>
          </p:nvSpPr>
          <p:spPr>
            <a:xfrm>
              <a:off x="2478432" y="2389632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9" name="Rechteck 388">
              <a:extLst>
                <a:ext uri="{FF2B5EF4-FFF2-40B4-BE49-F238E27FC236}">
                  <a16:creationId xmlns:a16="http://schemas.microsoft.com/office/drawing/2014/main" id="{32D4D9D3-3A4D-8D4B-9F5E-E7BB2F415384}"/>
                </a:ext>
              </a:extLst>
            </p:cNvPr>
            <p:cNvSpPr/>
            <p:nvPr/>
          </p:nvSpPr>
          <p:spPr>
            <a:xfrm>
              <a:off x="865632" y="2791968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0" name="Rechteck 389">
              <a:extLst>
                <a:ext uri="{FF2B5EF4-FFF2-40B4-BE49-F238E27FC236}">
                  <a16:creationId xmlns:a16="http://schemas.microsoft.com/office/drawing/2014/main" id="{9A3F6F92-9B65-EF48-9FE0-215E50D9BC68}"/>
                </a:ext>
              </a:extLst>
            </p:cNvPr>
            <p:cNvSpPr/>
            <p:nvPr/>
          </p:nvSpPr>
          <p:spPr>
            <a:xfrm>
              <a:off x="1268832" y="2791968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1" name="Rechteck 390">
              <a:extLst>
                <a:ext uri="{FF2B5EF4-FFF2-40B4-BE49-F238E27FC236}">
                  <a16:creationId xmlns:a16="http://schemas.microsoft.com/office/drawing/2014/main" id="{625F0970-645F-CB42-8F2A-EAAC60B64AB4}"/>
                </a:ext>
              </a:extLst>
            </p:cNvPr>
            <p:cNvSpPr/>
            <p:nvPr/>
          </p:nvSpPr>
          <p:spPr>
            <a:xfrm>
              <a:off x="1672032" y="2791968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2" name="Rechteck 391">
              <a:extLst>
                <a:ext uri="{FF2B5EF4-FFF2-40B4-BE49-F238E27FC236}">
                  <a16:creationId xmlns:a16="http://schemas.microsoft.com/office/drawing/2014/main" id="{83776123-67DF-2E41-8A3C-41D938DE2204}"/>
                </a:ext>
              </a:extLst>
            </p:cNvPr>
            <p:cNvSpPr/>
            <p:nvPr/>
          </p:nvSpPr>
          <p:spPr>
            <a:xfrm>
              <a:off x="2075232" y="2791968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3" name="Rechteck 392">
              <a:extLst>
                <a:ext uri="{FF2B5EF4-FFF2-40B4-BE49-F238E27FC236}">
                  <a16:creationId xmlns:a16="http://schemas.microsoft.com/office/drawing/2014/main" id="{3D8F1BE0-C883-CB4E-AC7E-1312C12FAFAB}"/>
                </a:ext>
              </a:extLst>
            </p:cNvPr>
            <p:cNvSpPr/>
            <p:nvPr/>
          </p:nvSpPr>
          <p:spPr>
            <a:xfrm>
              <a:off x="2478432" y="2791968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4" name="Rechteck 393">
              <a:extLst>
                <a:ext uri="{FF2B5EF4-FFF2-40B4-BE49-F238E27FC236}">
                  <a16:creationId xmlns:a16="http://schemas.microsoft.com/office/drawing/2014/main" id="{B2333B63-FADF-A443-BBE5-EB9F3F8AF8F8}"/>
                </a:ext>
              </a:extLst>
            </p:cNvPr>
            <p:cNvSpPr/>
            <p:nvPr/>
          </p:nvSpPr>
          <p:spPr>
            <a:xfrm>
              <a:off x="865632" y="3194304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5" name="Rechteck 394">
              <a:extLst>
                <a:ext uri="{FF2B5EF4-FFF2-40B4-BE49-F238E27FC236}">
                  <a16:creationId xmlns:a16="http://schemas.microsoft.com/office/drawing/2014/main" id="{08811C0E-BA83-A646-A15A-A8BCFAE3E3E0}"/>
                </a:ext>
              </a:extLst>
            </p:cNvPr>
            <p:cNvSpPr/>
            <p:nvPr/>
          </p:nvSpPr>
          <p:spPr>
            <a:xfrm>
              <a:off x="1268832" y="3194304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6" name="Rechteck 395">
              <a:extLst>
                <a:ext uri="{FF2B5EF4-FFF2-40B4-BE49-F238E27FC236}">
                  <a16:creationId xmlns:a16="http://schemas.microsoft.com/office/drawing/2014/main" id="{E439C455-A646-564F-A239-E8DA867A5D7D}"/>
                </a:ext>
              </a:extLst>
            </p:cNvPr>
            <p:cNvSpPr/>
            <p:nvPr/>
          </p:nvSpPr>
          <p:spPr>
            <a:xfrm>
              <a:off x="1672032" y="3194304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7" name="Rechteck 396">
              <a:extLst>
                <a:ext uri="{FF2B5EF4-FFF2-40B4-BE49-F238E27FC236}">
                  <a16:creationId xmlns:a16="http://schemas.microsoft.com/office/drawing/2014/main" id="{993398CF-B123-994A-97E1-B0876C0B0F0B}"/>
                </a:ext>
              </a:extLst>
            </p:cNvPr>
            <p:cNvSpPr/>
            <p:nvPr/>
          </p:nvSpPr>
          <p:spPr>
            <a:xfrm>
              <a:off x="2075232" y="3194304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8" name="Rechteck 397">
              <a:extLst>
                <a:ext uri="{FF2B5EF4-FFF2-40B4-BE49-F238E27FC236}">
                  <a16:creationId xmlns:a16="http://schemas.microsoft.com/office/drawing/2014/main" id="{52B4EBA5-8CCF-9042-A41E-A287B1D07983}"/>
                </a:ext>
              </a:extLst>
            </p:cNvPr>
            <p:cNvSpPr/>
            <p:nvPr/>
          </p:nvSpPr>
          <p:spPr>
            <a:xfrm>
              <a:off x="2478432" y="3194304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9" name="Rechteck 398">
              <a:extLst>
                <a:ext uri="{FF2B5EF4-FFF2-40B4-BE49-F238E27FC236}">
                  <a16:creationId xmlns:a16="http://schemas.microsoft.com/office/drawing/2014/main" id="{0E5D0BB5-1203-CA4C-BB0D-089750B59560}"/>
                </a:ext>
              </a:extLst>
            </p:cNvPr>
            <p:cNvSpPr/>
            <p:nvPr/>
          </p:nvSpPr>
          <p:spPr>
            <a:xfrm>
              <a:off x="865632" y="3596640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0" name="Rechteck 399">
              <a:extLst>
                <a:ext uri="{FF2B5EF4-FFF2-40B4-BE49-F238E27FC236}">
                  <a16:creationId xmlns:a16="http://schemas.microsoft.com/office/drawing/2014/main" id="{ED3B78E9-6C1D-0A4A-B29D-9A629C534CD7}"/>
                </a:ext>
              </a:extLst>
            </p:cNvPr>
            <p:cNvSpPr/>
            <p:nvPr/>
          </p:nvSpPr>
          <p:spPr>
            <a:xfrm>
              <a:off x="1268832" y="3596640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1" name="Rechteck 400">
              <a:extLst>
                <a:ext uri="{FF2B5EF4-FFF2-40B4-BE49-F238E27FC236}">
                  <a16:creationId xmlns:a16="http://schemas.microsoft.com/office/drawing/2014/main" id="{7BD29D8B-2660-BA44-89B2-AFE601BFB7B1}"/>
                </a:ext>
              </a:extLst>
            </p:cNvPr>
            <p:cNvSpPr/>
            <p:nvPr/>
          </p:nvSpPr>
          <p:spPr>
            <a:xfrm>
              <a:off x="1672032" y="3596640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2" name="Rechteck 401">
              <a:extLst>
                <a:ext uri="{FF2B5EF4-FFF2-40B4-BE49-F238E27FC236}">
                  <a16:creationId xmlns:a16="http://schemas.microsoft.com/office/drawing/2014/main" id="{96B8D4FB-0649-0945-9E38-B4E0F999CB21}"/>
                </a:ext>
              </a:extLst>
            </p:cNvPr>
            <p:cNvSpPr/>
            <p:nvPr/>
          </p:nvSpPr>
          <p:spPr>
            <a:xfrm>
              <a:off x="2075232" y="3596640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3" name="Rechteck 402">
              <a:extLst>
                <a:ext uri="{FF2B5EF4-FFF2-40B4-BE49-F238E27FC236}">
                  <a16:creationId xmlns:a16="http://schemas.microsoft.com/office/drawing/2014/main" id="{65EF2991-3E73-8844-9E32-17BD19F4F0D6}"/>
                </a:ext>
              </a:extLst>
            </p:cNvPr>
            <p:cNvSpPr/>
            <p:nvPr/>
          </p:nvSpPr>
          <p:spPr>
            <a:xfrm>
              <a:off x="2478432" y="3596640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4" name="Rechteck 403">
              <a:extLst>
                <a:ext uri="{FF2B5EF4-FFF2-40B4-BE49-F238E27FC236}">
                  <a16:creationId xmlns:a16="http://schemas.microsoft.com/office/drawing/2014/main" id="{C5D3CBB6-22FB-804B-A3E4-CAF0969FF656}"/>
                </a:ext>
              </a:extLst>
            </p:cNvPr>
            <p:cNvSpPr/>
            <p:nvPr/>
          </p:nvSpPr>
          <p:spPr>
            <a:xfrm>
              <a:off x="1268832" y="2389632"/>
              <a:ext cx="1209600" cy="1207008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05" name="Ring 404">
            <a:extLst>
              <a:ext uri="{FF2B5EF4-FFF2-40B4-BE49-F238E27FC236}">
                <a16:creationId xmlns:a16="http://schemas.microsoft.com/office/drawing/2014/main" id="{1F09F13C-5BAD-304F-B1B6-54158C01FA97}"/>
              </a:ext>
            </a:extLst>
          </p:cNvPr>
          <p:cNvSpPr/>
          <p:nvPr/>
        </p:nvSpPr>
        <p:spPr>
          <a:xfrm>
            <a:off x="2075492" y="2283899"/>
            <a:ext cx="139056" cy="139056"/>
          </a:xfrm>
          <a:prstGeom prst="donut">
            <a:avLst>
              <a:gd name="adj" fmla="val 1707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406" name="Gruppieren 405">
            <a:extLst>
              <a:ext uri="{FF2B5EF4-FFF2-40B4-BE49-F238E27FC236}">
                <a16:creationId xmlns:a16="http://schemas.microsoft.com/office/drawing/2014/main" id="{9AEC59D9-1AB1-FE45-878A-9D680A538FEA}"/>
              </a:ext>
            </a:extLst>
          </p:cNvPr>
          <p:cNvGrpSpPr/>
          <p:nvPr/>
        </p:nvGrpSpPr>
        <p:grpSpPr>
          <a:xfrm>
            <a:off x="1877293" y="2095507"/>
            <a:ext cx="118592" cy="120765"/>
            <a:chOff x="4653323" y="2180213"/>
            <a:chExt cx="403200" cy="410587"/>
          </a:xfrm>
        </p:grpSpPr>
        <p:cxnSp>
          <p:nvCxnSpPr>
            <p:cNvPr id="407" name="Gerade Verbindung 406">
              <a:extLst>
                <a:ext uri="{FF2B5EF4-FFF2-40B4-BE49-F238E27FC236}">
                  <a16:creationId xmlns:a16="http://schemas.microsoft.com/office/drawing/2014/main" id="{1FE19941-D9CA-9F42-9801-D48CD24E943C}"/>
                </a:ext>
              </a:extLst>
            </p:cNvPr>
            <p:cNvCxnSpPr>
              <a:cxnSpLocks/>
            </p:cNvCxnSpPr>
            <p:nvPr/>
          </p:nvCxnSpPr>
          <p:spPr>
            <a:xfrm>
              <a:off x="4653323" y="2188464"/>
              <a:ext cx="403200" cy="40233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Gerade Verbindung 407">
              <a:extLst>
                <a:ext uri="{FF2B5EF4-FFF2-40B4-BE49-F238E27FC236}">
                  <a16:creationId xmlns:a16="http://schemas.microsoft.com/office/drawing/2014/main" id="{9C330FD5-390D-9240-B93F-EF2EA9411B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3323" y="2180213"/>
              <a:ext cx="403200" cy="410587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4" name="Gruppieren 423">
            <a:extLst>
              <a:ext uri="{FF2B5EF4-FFF2-40B4-BE49-F238E27FC236}">
                <a16:creationId xmlns:a16="http://schemas.microsoft.com/office/drawing/2014/main" id="{11BB0A43-AE2B-C242-8892-C2DF7D5DBBF5}"/>
              </a:ext>
            </a:extLst>
          </p:cNvPr>
          <p:cNvGrpSpPr/>
          <p:nvPr/>
        </p:nvGrpSpPr>
        <p:grpSpPr>
          <a:xfrm>
            <a:off x="304475" y="1843914"/>
            <a:ext cx="1042155" cy="1039922"/>
            <a:chOff x="865632" y="1987296"/>
            <a:chExt cx="2016000" cy="2011680"/>
          </a:xfrm>
        </p:grpSpPr>
        <p:sp>
          <p:nvSpPr>
            <p:cNvPr id="425" name="Rechteck 424">
              <a:extLst>
                <a:ext uri="{FF2B5EF4-FFF2-40B4-BE49-F238E27FC236}">
                  <a16:creationId xmlns:a16="http://schemas.microsoft.com/office/drawing/2014/main" id="{21F30CA7-F5EE-D84F-95D8-2617F2070ED7}"/>
                </a:ext>
              </a:extLst>
            </p:cNvPr>
            <p:cNvSpPr/>
            <p:nvPr/>
          </p:nvSpPr>
          <p:spPr>
            <a:xfrm>
              <a:off x="865632" y="1987296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6" name="Rechteck 425">
              <a:extLst>
                <a:ext uri="{FF2B5EF4-FFF2-40B4-BE49-F238E27FC236}">
                  <a16:creationId xmlns:a16="http://schemas.microsoft.com/office/drawing/2014/main" id="{7420F752-1A0C-4945-88B9-58C2A51892B2}"/>
                </a:ext>
              </a:extLst>
            </p:cNvPr>
            <p:cNvSpPr/>
            <p:nvPr/>
          </p:nvSpPr>
          <p:spPr>
            <a:xfrm>
              <a:off x="1268832" y="1987296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7" name="Rechteck 426">
              <a:extLst>
                <a:ext uri="{FF2B5EF4-FFF2-40B4-BE49-F238E27FC236}">
                  <a16:creationId xmlns:a16="http://schemas.microsoft.com/office/drawing/2014/main" id="{2E11D2FA-CE3C-C44E-87BE-BB9801C2F256}"/>
                </a:ext>
              </a:extLst>
            </p:cNvPr>
            <p:cNvSpPr/>
            <p:nvPr/>
          </p:nvSpPr>
          <p:spPr>
            <a:xfrm>
              <a:off x="1672032" y="1987296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8" name="Rechteck 427">
              <a:extLst>
                <a:ext uri="{FF2B5EF4-FFF2-40B4-BE49-F238E27FC236}">
                  <a16:creationId xmlns:a16="http://schemas.microsoft.com/office/drawing/2014/main" id="{E379E3FA-C3C8-F541-8332-28F08AB1CA35}"/>
                </a:ext>
              </a:extLst>
            </p:cNvPr>
            <p:cNvSpPr/>
            <p:nvPr/>
          </p:nvSpPr>
          <p:spPr>
            <a:xfrm>
              <a:off x="2075232" y="1987296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9" name="Rechteck 428">
              <a:extLst>
                <a:ext uri="{FF2B5EF4-FFF2-40B4-BE49-F238E27FC236}">
                  <a16:creationId xmlns:a16="http://schemas.microsoft.com/office/drawing/2014/main" id="{DA45E3C3-5068-6A41-BB9D-BEAE0B47F170}"/>
                </a:ext>
              </a:extLst>
            </p:cNvPr>
            <p:cNvSpPr/>
            <p:nvPr/>
          </p:nvSpPr>
          <p:spPr>
            <a:xfrm>
              <a:off x="2478432" y="1987296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0" name="Rechteck 429">
              <a:extLst>
                <a:ext uri="{FF2B5EF4-FFF2-40B4-BE49-F238E27FC236}">
                  <a16:creationId xmlns:a16="http://schemas.microsoft.com/office/drawing/2014/main" id="{86570CE4-B770-5F45-94AA-119506C084EC}"/>
                </a:ext>
              </a:extLst>
            </p:cNvPr>
            <p:cNvSpPr/>
            <p:nvPr/>
          </p:nvSpPr>
          <p:spPr>
            <a:xfrm>
              <a:off x="865632" y="2389632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1" name="Rechteck 430">
              <a:extLst>
                <a:ext uri="{FF2B5EF4-FFF2-40B4-BE49-F238E27FC236}">
                  <a16:creationId xmlns:a16="http://schemas.microsoft.com/office/drawing/2014/main" id="{0058C8D6-1F1D-204E-9BCC-9980749C8706}"/>
                </a:ext>
              </a:extLst>
            </p:cNvPr>
            <p:cNvSpPr/>
            <p:nvPr/>
          </p:nvSpPr>
          <p:spPr>
            <a:xfrm>
              <a:off x="1268832" y="2389632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2" name="Rechteck 431">
              <a:extLst>
                <a:ext uri="{FF2B5EF4-FFF2-40B4-BE49-F238E27FC236}">
                  <a16:creationId xmlns:a16="http://schemas.microsoft.com/office/drawing/2014/main" id="{22F64DBE-EDE9-8847-A45D-2862DC30BD72}"/>
                </a:ext>
              </a:extLst>
            </p:cNvPr>
            <p:cNvSpPr/>
            <p:nvPr/>
          </p:nvSpPr>
          <p:spPr>
            <a:xfrm>
              <a:off x="1672032" y="2389632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3" name="Rechteck 432">
              <a:extLst>
                <a:ext uri="{FF2B5EF4-FFF2-40B4-BE49-F238E27FC236}">
                  <a16:creationId xmlns:a16="http://schemas.microsoft.com/office/drawing/2014/main" id="{5BD00AB6-A4FE-694E-83F5-80C813DA14E2}"/>
                </a:ext>
              </a:extLst>
            </p:cNvPr>
            <p:cNvSpPr/>
            <p:nvPr/>
          </p:nvSpPr>
          <p:spPr>
            <a:xfrm>
              <a:off x="2075232" y="2389632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4" name="Rechteck 433">
              <a:extLst>
                <a:ext uri="{FF2B5EF4-FFF2-40B4-BE49-F238E27FC236}">
                  <a16:creationId xmlns:a16="http://schemas.microsoft.com/office/drawing/2014/main" id="{5CD522BC-0650-C547-ACD6-3C990A2168F7}"/>
                </a:ext>
              </a:extLst>
            </p:cNvPr>
            <p:cNvSpPr/>
            <p:nvPr/>
          </p:nvSpPr>
          <p:spPr>
            <a:xfrm>
              <a:off x="2478432" y="2389632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5" name="Rechteck 434">
              <a:extLst>
                <a:ext uri="{FF2B5EF4-FFF2-40B4-BE49-F238E27FC236}">
                  <a16:creationId xmlns:a16="http://schemas.microsoft.com/office/drawing/2014/main" id="{9DF97B77-834A-2D41-BA06-091AB39DFF53}"/>
                </a:ext>
              </a:extLst>
            </p:cNvPr>
            <p:cNvSpPr/>
            <p:nvPr/>
          </p:nvSpPr>
          <p:spPr>
            <a:xfrm>
              <a:off x="865632" y="2791968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6" name="Rechteck 435">
              <a:extLst>
                <a:ext uri="{FF2B5EF4-FFF2-40B4-BE49-F238E27FC236}">
                  <a16:creationId xmlns:a16="http://schemas.microsoft.com/office/drawing/2014/main" id="{7D4AD0D4-4902-5147-8120-46EA2D329664}"/>
                </a:ext>
              </a:extLst>
            </p:cNvPr>
            <p:cNvSpPr/>
            <p:nvPr/>
          </p:nvSpPr>
          <p:spPr>
            <a:xfrm>
              <a:off x="1268832" y="2791968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7" name="Rechteck 436">
              <a:extLst>
                <a:ext uri="{FF2B5EF4-FFF2-40B4-BE49-F238E27FC236}">
                  <a16:creationId xmlns:a16="http://schemas.microsoft.com/office/drawing/2014/main" id="{DA0589DC-2C8C-0640-BF77-8545F342BCC4}"/>
                </a:ext>
              </a:extLst>
            </p:cNvPr>
            <p:cNvSpPr/>
            <p:nvPr/>
          </p:nvSpPr>
          <p:spPr>
            <a:xfrm>
              <a:off x="1672032" y="2791968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8" name="Rechteck 437">
              <a:extLst>
                <a:ext uri="{FF2B5EF4-FFF2-40B4-BE49-F238E27FC236}">
                  <a16:creationId xmlns:a16="http://schemas.microsoft.com/office/drawing/2014/main" id="{8109C18C-AECF-C24A-AD80-8C8CC861E76A}"/>
                </a:ext>
              </a:extLst>
            </p:cNvPr>
            <p:cNvSpPr/>
            <p:nvPr/>
          </p:nvSpPr>
          <p:spPr>
            <a:xfrm>
              <a:off x="2075232" y="2791968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9" name="Rechteck 438">
              <a:extLst>
                <a:ext uri="{FF2B5EF4-FFF2-40B4-BE49-F238E27FC236}">
                  <a16:creationId xmlns:a16="http://schemas.microsoft.com/office/drawing/2014/main" id="{C1FE5710-A542-DF4B-92B7-FB71F6C91ECC}"/>
                </a:ext>
              </a:extLst>
            </p:cNvPr>
            <p:cNvSpPr/>
            <p:nvPr/>
          </p:nvSpPr>
          <p:spPr>
            <a:xfrm>
              <a:off x="2478432" y="2791968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0" name="Rechteck 439">
              <a:extLst>
                <a:ext uri="{FF2B5EF4-FFF2-40B4-BE49-F238E27FC236}">
                  <a16:creationId xmlns:a16="http://schemas.microsoft.com/office/drawing/2014/main" id="{3DAC1B79-C23A-0F4E-93C0-C3002C658F59}"/>
                </a:ext>
              </a:extLst>
            </p:cNvPr>
            <p:cNvSpPr/>
            <p:nvPr/>
          </p:nvSpPr>
          <p:spPr>
            <a:xfrm>
              <a:off x="865632" y="3194304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1" name="Rechteck 440">
              <a:extLst>
                <a:ext uri="{FF2B5EF4-FFF2-40B4-BE49-F238E27FC236}">
                  <a16:creationId xmlns:a16="http://schemas.microsoft.com/office/drawing/2014/main" id="{CE28FC29-993E-4B45-900E-3AB6811CE3DA}"/>
                </a:ext>
              </a:extLst>
            </p:cNvPr>
            <p:cNvSpPr/>
            <p:nvPr/>
          </p:nvSpPr>
          <p:spPr>
            <a:xfrm>
              <a:off x="1268832" y="3194304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2" name="Rechteck 441">
              <a:extLst>
                <a:ext uri="{FF2B5EF4-FFF2-40B4-BE49-F238E27FC236}">
                  <a16:creationId xmlns:a16="http://schemas.microsoft.com/office/drawing/2014/main" id="{1F0D46AB-D917-ED4C-A4CA-04D7AF37CEE3}"/>
                </a:ext>
              </a:extLst>
            </p:cNvPr>
            <p:cNvSpPr/>
            <p:nvPr/>
          </p:nvSpPr>
          <p:spPr>
            <a:xfrm>
              <a:off x="1672032" y="3194304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3" name="Rechteck 442">
              <a:extLst>
                <a:ext uri="{FF2B5EF4-FFF2-40B4-BE49-F238E27FC236}">
                  <a16:creationId xmlns:a16="http://schemas.microsoft.com/office/drawing/2014/main" id="{52A9880B-703A-3A43-A6A6-0313B8CB1E86}"/>
                </a:ext>
              </a:extLst>
            </p:cNvPr>
            <p:cNvSpPr/>
            <p:nvPr/>
          </p:nvSpPr>
          <p:spPr>
            <a:xfrm>
              <a:off x="2075232" y="3194304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4" name="Rechteck 443">
              <a:extLst>
                <a:ext uri="{FF2B5EF4-FFF2-40B4-BE49-F238E27FC236}">
                  <a16:creationId xmlns:a16="http://schemas.microsoft.com/office/drawing/2014/main" id="{DF7D289C-5492-3143-9D64-2F3FB86F278B}"/>
                </a:ext>
              </a:extLst>
            </p:cNvPr>
            <p:cNvSpPr/>
            <p:nvPr/>
          </p:nvSpPr>
          <p:spPr>
            <a:xfrm>
              <a:off x="2478432" y="3194304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5" name="Rechteck 444">
              <a:extLst>
                <a:ext uri="{FF2B5EF4-FFF2-40B4-BE49-F238E27FC236}">
                  <a16:creationId xmlns:a16="http://schemas.microsoft.com/office/drawing/2014/main" id="{08BE14D1-0AED-F540-BF22-6E9BE42C451E}"/>
                </a:ext>
              </a:extLst>
            </p:cNvPr>
            <p:cNvSpPr/>
            <p:nvPr/>
          </p:nvSpPr>
          <p:spPr>
            <a:xfrm>
              <a:off x="865632" y="3596640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6" name="Rechteck 445">
              <a:extLst>
                <a:ext uri="{FF2B5EF4-FFF2-40B4-BE49-F238E27FC236}">
                  <a16:creationId xmlns:a16="http://schemas.microsoft.com/office/drawing/2014/main" id="{369153E8-88BB-3846-97DD-21E31F76D427}"/>
                </a:ext>
              </a:extLst>
            </p:cNvPr>
            <p:cNvSpPr/>
            <p:nvPr/>
          </p:nvSpPr>
          <p:spPr>
            <a:xfrm>
              <a:off x="1268832" y="3596640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7" name="Rechteck 446">
              <a:extLst>
                <a:ext uri="{FF2B5EF4-FFF2-40B4-BE49-F238E27FC236}">
                  <a16:creationId xmlns:a16="http://schemas.microsoft.com/office/drawing/2014/main" id="{14713882-87ED-A342-98EB-2E067B7484ED}"/>
                </a:ext>
              </a:extLst>
            </p:cNvPr>
            <p:cNvSpPr/>
            <p:nvPr/>
          </p:nvSpPr>
          <p:spPr>
            <a:xfrm>
              <a:off x="1672032" y="3596640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8" name="Rechteck 447">
              <a:extLst>
                <a:ext uri="{FF2B5EF4-FFF2-40B4-BE49-F238E27FC236}">
                  <a16:creationId xmlns:a16="http://schemas.microsoft.com/office/drawing/2014/main" id="{40C447DD-1837-DA49-8064-DF77F123089A}"/>
                </a:ext>
              </a:extLst>
            </p:cNvPr>
            <p:cNvSpPr/>
            <p:nvPr/>
          </p:nvSpPr>
          <p:spPr>
            <a:xfrm>
              <a:off x="2075232" y="3596640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9" name="Rechteck 448">
              <a:extLst>
                <a:ext uri="{FF2B5EF4-FFF2-40B4-BE49-F238E27FC236}">
                  <a16:creationId xmlns:a16="http://schemas.microsoft.com/office/drawing/2014/main" id="{09DEB5BC-3361-6643-BB3C-B126CF1BDE76}"/>
                </a:ext>
              </a:extLst>
            </p:cNvPr>
            <p:cNvSpPr/>
            <p:nvPr/>
          </p:nvSpPr>
          <p:spPr>
            <a:xfrm>
              <a:off x="2478432" y="3596640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0" name="Rechteck 449">
              <a:extLst>
                <a:ext uri="{FF2B5EF4-FFF2-40B4-BE49-F238E27FC236}">
                  <a16:creationId xmlns:a16="http://schemas.microsoft.com/office/drawing/2014/main" id="{DFC6673B-686C-D642-92D9-33BC0620229B}"/>
                </a:ext>
              </a:extLst>
            </p:cNvPr>
            <p:cNvSpPr/>
            <p:nvPr/>
          </p:nvSpPr>
          <p:spPr>
            <a:xfrm>
              <a:off x="1268832" y="2389632"/>
              <a:ext cx="1209600" cy="1207008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2" name="Gruppieren 451">
            <a:extLst>
              <a:ext uri="{FF2B5EF4-FFF2-40B4-BE49-F238E27FC236}">
                <a16:creationId xmlns:a16="http://schemas.microsoft.com/office/drawing/2014/main" id="{91D641CD-2358-C540-B53D-89FCE487B02D}"/>
              </a:ext>
            </a:extLst>
          </p:cNvPr>
          <p:cNvGrpSpPr/>
          <p:nvPr/>
        </p:nvGrpSpPr>
        <p:grpSpPr>
          <a:xfrm>
            <a:off x="557825" y="2095507"/>
            <a:ext cx="118592" cy="120765"/>
            <a:chOff x="4653323" y="2180213"/>
            <a:chExt cx="403200" cy="410587"/>
          </a:xfrm>
        </p:grpSpPr>
        <p:cxnSp>
          <p:nvCxnSpPr>
            <p:cNvPr id="453" name="Gerade Verbindung 452">
              <a:extLst>
                <a:ext uri="{FF2B5EF4-FFF2-40B4-BE49-F238E27FC236}">
                  <a16:creationId xmlns:a16="http://schemas.microsoft.com/office/drawing/2014/main" id="{13FDF95E-D8DC-0D48-9D05-3E7684B15F2E}"/>
                </a:ext>
              </a:extLst>
            </p:cNvPr>
            <p:cNvCxnSpPr>
              <a:cxnSpLocks/>
            </p:cNvCxnSpPr>
            <p:nvPr/>
          </p:nvCxnSpPr>
          <p:spPr>
            <a:xfrm>
              <a:off x="4653323" y="2188464"/>
              <a:ext cx="403200" cy="402336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Gerade Verbindung 453">
              <a:extLst>
                <a:ext uri="{FF2B5EF4-FFF2-40B4-BE49-F238E27FC236}">
                  <a16:creationId xmlns:a16="http://schemas.microsoft.com/office/drawing/2014/main" id="{9701713B-F951-5B4B-A155-23C356A257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3323" y="2180213"/>
              <a:ext cx="403200" cy="410587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5101E3A0-CB73-1E49-9CB1-5EC0CDBA883D}"/>
              </a:ext>
            </a:extLst>
          </p:cNvPr>
          <p:cNvSpPr txBox="1"/>
          <p:nvPr/>
        </p:nvSpPr>
        <p:spPr>
          <a:xfrm>
            <a:off x="323868" y="3084843"/>
            <a:ext cx="13901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Wertungsstrategie 1: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EC018ED-B4C8-E54C-91B6-CD242E0070AA}"/>
              </a:ext>
            </a:extLst>
          </p:cNvPr>
          <p:cNvSpPr txBox="1"/>
          <p:nvPr/>
        </p:nvSpPr>
        <p:spPr>
          <a:xfrm>
            <a:off x="11210929" y="3265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70" name="Textfeld 469">
            <a:extLst>
              <a:ext uri="{FF2B5EF4-FFF2-40B4-BE49-F238E27FC236}">
                <a16:creationId xmlns:a16="http://schemas.microsoft.com/office/drawing/2014/main" id="{090D15D9-AB25-6641-9A3B-7C60C5D93BA7}"/>
              </a:ext>
            </a:extLst>
          </p:cNvPr>
          <p:cNvSpPr txBox="1"/>
          <p:nvPr/>
        </p:nvSpPr>
        <p:spPr>
          <a:xfrm>
            <a:off x="9818785" y="326571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-1</a:t>
            </a:r>
          </a:p>
        </p:txBody>
      </p:sp>
      <p:sp>
        <p:nvSpPr>
          <p:cNvPr id="471" name="Textfeld 470">
            <a:extLst>
              <a:ext uri="{FF2B5EF4-FFF2-40B4-BE49-F238E27FC236}">
                <a16:creationId xmlns:a16="http://schemas.microsoft.com/office/drawing/2014/main" id="{CA49F796-A7C2-1948-BABC-173FCB9FC54D}"/>
              </a:ext>
            </a:extLst>
          </p:cNvPr>
          <p:cNvSpPr txBox="1"/>
          <p:nvPr/>
        </p:nvSpPr>
        <p:spPr>
          <a:xfrm>
            <a:off x="8528425" y="3265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72" name="Textfeld 471">
            <a:extLst>
              <a:ext uri="{FF2B5EF4-FFF2-40B4-BE49-F238E27FC236}">
                <a16:creationId xmlns:a16="http://schemas.microsoft.com/office/drawing/2014/main" id="{56F7E4BA-B8A1-6843-ACAA-B3F299F334DA}"/>
              </a:ext>
            </a:extLst>
          </p:cNvPr>
          <p:cNvSpPr txBox="1"/>
          <p:nvPr/>
        </p:nvSpPr>
        <p:spPr>
          <a:xfrm>
            <a:off x="7223080" y="326571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-1</a:t>
            </a:r>
          </a:p>
        </p:txBody>
      </p:sp>
      <p:sp>
        <p:nvSpPr>
          <p:cNvPr id="473" name="Textfeld 472">
            <a:extLst>
              <a:ext uri="{FF2B5EF4-FFF2-40B4-BE49-F238E27FC236}">
                <a16:creationId xmlns:a16="http://schemas.microsoft.com/office/drawing/2014/main" id="{503DE8F6-4D79-644C-BBD6-D602D6868D98}"/>
              </a:ext>
            </a:extLst>
          </p:cNvPr>
          <p:cNvSpPr txBox="1"/>
          <p:nvPr/>
        </p:nvSpPr>
        <p:spPr>
          <a:xfrm>
            <a:off x="5865039" y="32756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74" name="Textfeld 473">
            <a:extLst>
              <a:ext uri="{FF2B5EF4-FFF2-40B4-BE49-F238E27FC236}">
                <a16:creationId xmlns:a16="http://schemas.microsoft.com/office/drawing/2014/main" id="{8442CEC0-6FF5-4E4E-81F9-C0397F47E399}"/>
              </a:ext>
            </a:extLst>
          </p:cNvPr>
          <p:cNvSpPr txBox="1"/>
          <p:nvPr/>
        </p:nvSpPr>
        <p:spPr>
          <a:xfrm>
            <a:off x="4472895" y="327565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-1</a:t>
            </a:r>
          </a:p>
        </p:txBody>
      </p:sp>
      <p:sp>
        <p:nvSpPr>
          <p:cNvPr id="475" name="Textfeld 474">
            <a:extLst>
              <a:ext uri="{FF2B5EF4-FFF2-40B4-BE49-F238E27FC236}">
                <a16:creationId xmlns:a16="http://schemas.microsoft.com/office/drawing/2014/main" id="{4F487DE3-9E1E-1B4C-A043-274EF7F714A9}"/>
              </a:ext>
            </a:extLst>
          </p:cNvPr>
          <p:cNvSpPr txBox="1"/>
          <p:nvPr/>
        </p:nvSpPr>
        <p:spPr>
          <a:xfrm>
            <a:off x="3262921" y="32756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76" name="Textfeld 475">
            <a:extLst>
              <a:ext uri="{FF2B5EF4-FFF2-40B4-BE49-F238E27FC236}">
                <a16:creationId xmlns:a16="http://schemas.microsoft.com/office/drawing/2014/main" id="{BE796DA7-D405-3947-9951-38E41AB9F8BD}"/>
              </a:ext>
            </a:extLst>
          </p:cNvPr>
          <p:cNvSpPr txBox="1"/>
          <p:nvPr/>
        </p:nvSpPr>
        <p:spPr>
          <a:xfrm>
            <a:off x="1957576" y="327565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-1</a:t>
            </a:r>
          </a:p>
        </p:txBody>
      </p:sp>
      <p:sp>
        <p:nvSpPr>
          <p:cNvPr id="477" name="Textfeld 476">
            <a:extLst>
              <a:ext uri="{FF2B5EF4-FFF2-40B4-BE49-F238E27FC236}">
                <a16:creationId xmlns:a16="http://schemas.microsoft.com/office/drawing/2014/main" id="{020AF407-E01C-0149-B278-2E52C139C2BB}"/>
              </a:ext>
            </a:extLst>
          </p:cNvPr>
          <p:cNvSpPr txBox="1"/>
          <p:nvPr/>
        </p:nvSpPr>
        <p:spPr>
          <a:xfrm>
            <a:off x="642377" y="32756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95DA5BD-AA63-F244-8927-A4BA25593D22}"/>
              </a:ext>
            </a:extLst>
          </p:cNvPr>
          <p:cNvSpPr txBox="1"/>
          <p:nvPr/>
        </p:nvSpPr>
        <p:spPr>
          <a:xfrm>
            <a:off x="323868" y="3657656"/>
            <a:ext cx="111269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Limits der Strategie: Gute Züge werden oft als schlecht und schlechte können auch als gut bewertet werden. Möglichst nur dann, wenn wir es wissen, richtig schlechte Noten geben? </a:t>
            </a:r>
          </a:p>
        </p:txBody>
      </p:sp>
      <p:sp>
        <p:nvSpPr>
          <p:cNvPr id="478" name="Textfeld 477">
            <a:extLst>
              <a:ext uri="{FF2B5EF4-FFF2-40B4-BE49-F238E27FC236}">
                <a16:creationId xmlns:a16="http://schemas.microsoft.com/office/drawing/2014/main" id="{3B7B1432-7FC6-FA4B-BC9A-69071B504849}"/>
              </a:ext>
            </a:extLst>
          </p:cNvPr>
          <p:cNvSpPr txBox="1"/>
          <p:nvPr/>
        </p:nvSpPr>
        <p:spPr>
          <a:xfrm>
            <a:off x="323868" y="4236060"/>
            <a:ext cx="13901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Wertungsstrategie 2:</a:t>
            </a:r>
          </a:p>
        </p:txBody>
      </p:sp>
      <p:sp>
        <p:nvSpPr>
          <p:cNvPr id="479" name="Textfeld 478">
            <a:extLst>
              <a:ext uri="{FF2B5EF4-FFF2-40B4-BE49-F238E27FC236}">
                <a16:creationId xmlns:a16="http://schemas.microsoft.com/office/drawing/2014/main" id="{701B2793-2425-444D-BCF8-8C33F8FCA2B4}"/>
              </a:ext>
            </a:extLst>
          </p:cNvPr>
          <p:cNvSpPr txBox="1"/>
          <p:nvPr/>
        </p:nvSpPr>
        <p:spPr>
          <a:xfrm>
            <a:off x="11210929" y="4416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80" name="Textfeld 479">
            <a:extLst>
              <a:ext uri="{FF2B5EF4-FFF2-40B4-BE49-F238E27FC236}">
                <a16:creationId xmlns:a16="http://schemas.microsoft.com/office/drawing/2014/main" id="{7FB27F37-203C-F64C-AA65-3232B7B5DE1B}"/>
              </a:ext>
            </a:extLst>
          </p:cNvPr>
          <p:cNvSpPr txBox="1"/>
          <p:nvPr/>
        </p:nvSpPr>
        <p:spPr>
          <a:xfrm>
            <a:off x="9818785" y="4416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-1</a:t>
            </a:r>
          </a:p>
        </p:txBody>
      </p:sp>
      <p:sp>
        <p:nvSpPr>
          <p:cNvPr id="481" name="Textfeld 480">
            <a:extLst>
              <a:ext uri="{FF2B5EF4-FFF2-40B4-BE49-F238E27FC236}">
                <a16:creationId xmlns:a16="http://schemas.microsoft.com/office/drawing/2014/main" id="{3F1B9D62-DEAF-4740-8FB2-A99B3117093D}"/>
              </a:ext>
            </a:extLst>
          </p:cNvPr>
          <p:cNvSpPr txBox="1"/>
          <p:nvPr/>
        </p:nvSpPr>
        <p:spPr>
          <a:xfrm>
            <a:off x="8528425" y="441693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0.8</a:t>
            </a:r>
          </a:p>
        </p:txBody>
      </p:sp>
      <p:sp>
        <p:nvSpPr>
          <p:cNvPr id="482" name="Textfeld 481">
            <a:extLst>
              <a:ext uri="{FF2B5EF4-FFF2-40B4-BE49-F238E27FC236}">
                <a16:creationId xmlns:a16="http://schemas.microsoft.com/office/drawing/2014/main" id="{8F022C8F-A32D-804B-9766-C0D09E832938}"/>
              </a:ext>
            </a:extLst>
          </p:cNvPr>
          <p:cNvSpPr txBox="1"/>
          <p:nvPr/>
        </p:nvSpPr>
        <p:spPr>
          <a:xfrm>
            <a:off x="7223080" y="441693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-0.8</a:t>
            </a:r>
          </a:p>
        </p:txBody>
      </p:sp>
      <p:sp>
        <p:nvSpPr>
          <p:cNvPr id="483" name="Textfeld 482">
            <a:extLst>
              <a:ext uri="{FF2B5EF4-FFF2-40B4-BE49-F238E27FC236}">
                <a16:creationId xmlns:a16="http://schemas.microsoft.com/office/drawing/2014/main" id="{E3258EF9-8AB1-0348-B545-532EB3E750CD}"/>
              </a:ext>
            </a:extLst>
          </p:cNvPr>
          <p:cNvSpPr txBox="1"/>
          <p:nvPr/>
        </p:nvSpPr>
        <p:spPr>
          <a:xfrm>
            <a:off x="5865039" y="442687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0.6</a:t>
            </a:r>
          </a:p>
        </p:txBody>
      </p:sp>
      <p:sp>
        <p:nvSpPr>
          <p:cNvPr id="484" name="Textfeld 483">
            <a:extLst>
              <a:ext uri="{FF2B5EF4-FFF2-40B4-BE49-F238E27FC236}">
                <a16:creationId xmlns:a16="http://schemas.microsoft.com/office/drawing/2014/main" id="{9A16DCE3-759F-194C-AEB1-0B4546DC0308}"/>
              </a:ext>
            </a:extLst>
          </p:cNvPr>
          <p:cNvSpPr txBox="1"/>
          <p:nvPr/>
        </p:nvSpPr>
        <p:spPr>
          <a:xfrm>
            <a:off x="4472895" y="4426871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-0.6</a:t>
            </a:r>
          </a:p>
        </p:txBody>
      </p:sp>
      <p:sp>
        <p:nvSpPr>
          <p:cNvPr id="485" name="Textfeld 484">
            <a:extLst>
              <a:ext uri="{FF2B5EF4-FFF2-40B4-BE49-F238E27FC236}">
                <a16:creationId xmlns:a16="http://schemas.microsoft.com/office/drawing/2014/main" id="{29F85DE7-651C-274E-BAE9-173F0F763C2A}"/>
              </a:ext>
            </a:extLst>
          </p:cNvPr>
          <p:cNvSpPr txBox="1"/>
          <p:nvPr/>
        </p:nvSpPr>
        <p:spPr>
          <a:xfrm>
            <a:off x="3262921" y="442687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0.4</a:t>
            </a:r>
          </a:p>
        </p:txBody>
      </p:sp>
      <p:sp>
        <p:nvSpPr>
          <p:cNvPr id="486" name="Textfeld 485">
            <a:extLst>
              <a:ext uri="{FF2B5EF4-FFF2-40B4-BE49-F238E27FC236}">
                <a16:creationId xmlns:a16="http://schemas.microsoft.com/office/drawing/2014/main" id="{CDBB192E-292F-064E-A5D2-38BC436427BD}"/>
              </a:ext>
            </a:extLst>
          </p:cNvPr>
          <p:cNvSpPr txBox="1"/>
          <p:nvPr/>
        </p:nvSpPr>
        <p:spPr>
          <a:xfrm>
            <a:off x="1957576" y="4426871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-0.4</a:t>
            </a:r>
          </a:p>
        </p:txBody>
      </p:sp>
      <p:sp>
        <p:nvSpPr>
          <p:cNvPr id="487" name="Textfeld 486">
            <a:extLst>
              <a:ext uri="{FF2B5EF4-FFF2-40B4-BE49-F238E27FC236}">
                <a16:creationId xmlns:a16="http://schemas.microsoft.com/office/drawing/2014/main" id="{D8D7CB3F-F775-A64E-BFC0-D15EE71155DA}"/>
              </a:ext>
            </a:extLst>
          </p:cNvPr>
          <p:cNvSpPr txBox="1"/>
          <p:nvPr/>
        </p:nvSpPr>
        <p:spPr>
          <a:xfrm>
            <a:off x="642377" y="442687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0.2</a:t>
            </a:r>
          </a:p>
        </p:txBody>
      </p:sp>
      <p:sp>
        <p:nvSpPr>
          <p:cNvPr id="488" name="Textfeld 487">
            <a:extLst>
              <a:ext uri="{FF2B5EF4-FFF2-40B4-BE49-F238E27FC236}">
                <a16:creationId xmlns:a16="http://schemas.microsoft.com/office/drawing/2014/main" id="{E077691B-D2E8-1B4E-8B86-95683196CB6A}"/>
              </a:ext>
            </a:extLst>
          </p:cNvPr>
          <p:cNvSpPr txBox="1"/>
          <p:nvPr/>
        </p:nvSpPr>
        <p:spPr>
          <a:xfrm>
            <a:off x="323868" y="4808873"/>
            <a:ext cx="111269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Limits der Strategie: Umgekehrt kann hier ein früher Fehler weniger schlimm und gute späte Züge schlechter bewertet werden (beim Sieger umgekehrt.)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D1AEF09-597C-7E46-92CF-B405779B8177}"/>
              </a:ext>
            </a:extLst>
          </p:cNvPr>
          <p:cNvSpPr txBox="1"/>
          <p:nvPr/>
        </p:nvSpPr>
        <p:spPr>
          <a:xfrm>
            <a:off x="785191" y="1187559"/>
            <a:ext cx="5952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Bei gleichen Zügen auf dem selben Board und verschieden Wertungen, werden diese addiert.</a:t>
            </a:r>
          </a:p>
        </p:txBody>
      </p:sp>
    </p:spTree>
    <p:extLst>
      <p:ext uri="{BB962C8B-B14F-4D97-AF65-F5344CB8AC3E}">
        <p14:creationId xmlns:p14="http://schemas.microsoft.com/office/powerpoint/2010/main" val="161226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AA806F9-3056-0248-AB34-C830A24BA54A}"/>
              </a:ext>
            </a:extLst>
          </p:cNvPr>
          <p:cNvSpPr txBox="1"/>
          <p:nvPr/>
        </p:nvSpPr>
        <p:spPr>
          <a:xfrm>
            <a:off x="785191" y="815009"/>
            <a:ext cx="1587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Trainingsdaten</a:t>
            </a:r>
          </a:p>
          <a:p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D1E4780-7558-174F-9F12-1BFDC7201710}"/>
              </a:ext>
            </a:extLst>
          </p:cNvPr>
          <p:cNvSpPr/>
          <p:nvPr/>
        </p:nvSpPr>
        <p:spPr>
          <a:xfrm>
            <a:off x="904352" y="1557494"/>
            <a:ext cx="5191648" cy="26628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94555A3-CC2B-8A4D-A225-5D02732A9C90}"/>
              </a:ext>
            </a:extLst>
          </p:cNvPr>
          <p:cNvSpPr txBox="1"/>
          <p:nvPr/>
        </p:nvSpPr>
        <p:spPr>
          <a:xfrm>
            <a:off x="904352" y="1557495"/>
            <a:ext cx="139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Data_elem</a:t>
            </a:r>
            <a:r>
              <a:rPr lang="de-DE" b="1" dirty="0"/>
              <a:t> 0</a:t>
            </a:r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A7BBA885-93C3-9045-9D93-404BDE889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4931586" y="2433312"/>
            <a:ext cx="615371" cy="620374"/>
          </a:xfrm>
          <a:prstGeom prst="rect">
            <a:avLst/>
          </a:prstGeom>
        </p:spPr>
      </p:pic>
      <p:sp>
        <p:nvSpPr>
          <p:cNvPr id="104" name="Textfeld 103">
            <a:extLst>
              <a:ext uri="{FF2B5EF4-FFF2-40B4-BE49-F238E27FC236}">
                <a16:creationId xmlns:a16="http://schemas.microsoft.com/office/drawing/2014/main" id="{8EB73B0B-DF78-4045-B29D-7AA960DB564E}"/>
              </a:ext>
            </a:extLst>
          </p:cNvPr>
          <p:cNvSpPr txBox="1"/>
          <p:nvPr/>
        </p:nvSpPr>
        <p:spPr>
          <a:xfrm>
            <a:off x="1125416" y="2230734"/>
            <a:ext cx="21419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[</a:t>
            </a:r>
          </a:p>
          <a:p>
            <a:r>
              <a:rPr lang="de-DE" sz="1200" dirty="0"/>
              <a:t>[</a:t>
            </a:r>
          </a:p>
          <a:p>
            <a:r>
              <a:rPr lang="de-DE" sz="1200" dirty="0"/>
              <a:t>[0,0,0,0,0,1,0,0, ...,0],</a:t>
            </a:r>
          </a:p>
          <a:p>
            <a:r>
              <a:rPr lang="de-DE" sz="1200" dirty="0"/>
              <a:t>[0,0,0,0,0,0,0,0, ...,0]</a:t>
            </a:r>
          </a:p>
          <a:p>
            <a:r>
              <a:rPr lang="de-DE" sz="1200" dirty="0"/>
              <a:t>],</a:t>
            </a:r>
          </a:p>
          <a:p>
            <a:r>
              <a:rPr lang="de-DE" sz="1200" dirty="0"/>
              <a:t>[-3,-3,-3,-3,-3,-1,-1,-1,-1,2 ...,-3]</a:t>
            </a:r>
          </a:p>
          <a:p>
            <a:r>
              <a:rPr lang="de-DE" sz="1200" dirty="0"/>
              <a:t>]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FCBF221A-8C89-B549-8B73-E5E9AF6AC012}"/>
              </a:ext>
            </a:extLst>
          </p:cNvPr>
          <p:cNvSpPr txBox="1"/>
          <p:nvPr/>
        </p:nvSpPr>
        <p:spPr>
          <a:xfrm>
            <a:off x="3220861" y="2490519"/>
            <a:ext cx="17107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X = </a:t>
            </a:r>
            <a:r>
              <a:rPr lang="de-DE" sz="1200" dirty="0" err="1"/>
              <a:t>board</a:t>
            </a:r>
            <a:r>
              <a:rPr lang="de-DE" sz="1200" dirty="0"/>
              <a:t> = </a:t>
            </a:r>
            <a:br>
              <a:rPr lang="de-DE" sz="1200" dirty="0"/>
            </a:br>
            <a:r>
              <a:rPr lang="de-DE" sz="900" dirty="0"/>
              <a:t>(erster </a:t>
            </a:r>
            <a:r>
              <a:rPr lang="de-DE" sz="900" dirty="0" err="1"/>
              <a:t>array</a:t>
            </a:r>
            <a:r>
              <a:rPr lang="de-DE" sz="900" dirty="0"/>
              <a:t> </a:t>
            </a:r>
            <a:r>
              <a:rPr lang="de-DE" sz="900" dirty="0" err="1"/>
              <a:t>spieler</a:t>
            </a:r>
            <a:r>
              <a:rPr lang="de-DE" sz="900" dirty="0"/>
              <a:t> dran,</a:t>
            </a:r>
            <a:br>
              <a:rPr lang="de-DE" sz="900" dirty="0"/>
            </a:br>
            <a:r>
              <a:rPr lang="de-DE" sz="900" dirty="0"/>
              <a:t>zweites </a:t>
            </a:r>
            <a:r>
              <a:rPr lang="de-DE" sz="900" dirty="0" err="1"/>
              <a:t>array</a:t>
            </a:r>
            <a:r>
              <a:rPr lang="de-DE" sz="900" dirty="0"/>
              <a:t> </a:t>
            </a:r>
            <a:r>
              <a:rPr lang="de-DE" sz="900" dirty="0" err="1"/>
              <a:t>spieler</a:t>
            </a:r>
            <a:r>
              <a:rPr lang="de-DE" sz="900" dirty="0"/>
              <a:t> nicht dran) 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C53EAEB4-779E-1348-9B07-EAA6DFC0AC88}"/>
              </a:ext>
            </a:extLst>
          </p:cNvPr>
          <p:cNvSpPr txBox="1"/>
          <p:nvPr/>
        </p:nvSpPr>
        <p:spPr>
          <a:xfrm>
            <a:off x="3220861" y="3119264"/>
            <a:ext cx="17449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y</a:t>
            </a:r>
            <a:r>
              <a:rPr lang="de-DE" sz="1200" dirty="0"/>
              <a:t> = </a:t>
            </a:r>
            <a:r>
              <a:rPr lang="de-DE" sz="1200" dirty="0" err="1"/>
              <a:t>rating</a:t>
            </a:r>
            <a:r>
              <a:rPr lang="de-DE" sz="1200" dirty="0"/>
              <a:t> möglicher </a:t>
            </a:r>
            <a:r>
              <a:rPr lang="de-DE" sz="1200" dirty="0" err="1"/>
              <a:t>züge</a:t>
            </a:r>
            <a:br>
              <a:rPr lang="de-DE" sz="1200" dirty="0"/>
            </a:br>
            <a:endParaRPr lang="de-DE" sz="900" dirty="0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73161F22-A78B-0D47-8496-3F8A730A2901}"/>
              </a:ext>
            </a:extLst>
          </p:cNvPr>
          <p:cNvSpPr/>
          <p:nvPr/>
        </p:nvSpPr>
        <p:spPr>
          <a:xfrm>
            <a:off x="904352" y="4326510"/>
            <a:ext cx="5191648" cy="26628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5CECCA1F-2061-3F47-A855-04A779591DAF}"/>
              </a:ext>
            </a:extLst>
          </p:cNvPr>
          <p:cNvSpPr txBox="1"/>
          <p:nvPr/>
        </p:nvSpPr>
        <p:spPr>
          <a:xfrm>
            <a:off x="904352" y="4326511"/>
            <a:ext cx="139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Data_elem</a:t>
            </a:r>
            <a:r>
              <a:rPr lang="de-DE" b="1" dirty="0"/>
              <a:t> 2</a:t>
            </a:r>
          </a:p>
        </p:txBody>
      </p:sp>
      <p:pic>
        <p:nvPicPr>
          <p:cNvPr id="109" name="Grafik 108">
            <a:extLst>
              <a:ext uri="{FF2B5EF4-FFF2-40B4-BE49-F238E27FC236}">
                <a16:creationId xmlns:a16="http://schemas.microsoft.com/office/drawing/2014/main" id="{7E9B7B46-2488-2F43-99D7-5DA74D3B4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4931586" y="5202328"/>
            <a:ext cx="615371" cy="620374"/>
          </a:xfrm>
          <a:prstGeom prst="rect">
            <a:avLst/>
          </a:prstGeom>
        </p:spPr>
      </p:pic>
      <p:sp>
        <p:nvSpPr>
          <p:cNvPr id="110" name="Textfeld 109">
            <a:extLst>
              <a:ext uri="{FF2B5EF4-FFF2-40B4-BE49-F238E27FC236}">
                <a16:creationId xmlns:a16="http://schemas.microsoft.com/office/drawing/2014/main" id="{1DB29461-A193-3C4E-A377-F1114D5CE4E2}"/>
              </a:ext>
            </a:extLst>
          </p:cNvPr>
          <p:cNvSpPr txBox="1"/>
          <p:nvPr/>
        </p:nvSpPr>
        <p:spPr>
          <a:xfrm>
            <a:off x="1125416" y="4999750"/>
            <a:ext cx="16770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[</a:t>
            </a:r>
          </a:p>
          <a:p>
            <a:r>
              <a:rPr lang="de-DE" sz="1200" dirty="0"/>
              <a:t>[</a:t>
            </a:r>
          </a:p>
          <a:p>
            <a:r>
              <a:rPr lang="de-DE" sz="1200" dirty="0"/>
              <a:t>[0,0,0,0,0,1,0,0, ...,0],</a:t>
            </a:r>
          </a:p>
          <a:p>
            <a:r>
              <a:rPr lang="de-DE" sz="1200" dirty="0"/>
              <a:t>[0,0,0,0,0,0,0,0,0,1 ...,0]</a:t>
            </a:r>
          </a:p>
          <a:p>
            <a:r>
              <a:rPr lang="de-DE" sz="1200" dirty="0"/>
              <a:t>],</a:t>
            </a:r>
          </a:p>
          <a:p>
            <a:r>
              <a:rPr lang="de-DE" sz="1200" dirty="0"/>
              <a:t>[...]</a:t>
            </a:r>
          </a:p>
          <a:p>
            <a:r>
              <a:rPr lang="de-DE" sz="1200" dirty="0"/>
              <a:t>]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E68F4676-DA14-8D4C-821B-C4800BD5DD63}"/>
              </a:ext>
            </a:extLst>
          </p:cNvPr>
          <p:cNvSpPr txBox="1"/>
          <p:nvPr/>
        </p:nvSpPr>
        <p:spPr>
          <a:xfrm>
            <a:off x="3220861" y="5259535"/>
            <a:ext cx="17107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X = </a:t>
            </a:r>
            <a:r>
              <a:rPr lang="de-DE" sz="1200" dirty="0" err="1"/>
              <a:t>board</a:t>
            </a:r>
            <a:r>
              <a:rPr lang="de-DE" sz="1200" dirty="0"/>
              <a:t> = </a:t>
            </a:r>
            <a:br>
              <a:rPr lang="de-DE" sz="1200" dirty="0"/>
            </a:br>
            <a:r>
              <a:rPr lang="de-DE" sz="900" dirty="0"/>
              <a:t>(erster </a:t>
            </a:r>
            <a:r>
              <a:rPr lang="de-DE" sz="900" dirty="0" err="1"/>
              <a:t>array</a:t>
            </a:r>
            <a:r>
              <a:rPr lang="de-DE" sz="900" dirty="0"/>
              <a:t> </a:t>
            </a:r>
            <a:r>
              <a:rPr lang="de-DE" sz="900" dirty="0" err="1"/>
              <a:t>spieler</a:t>
            </a:r>
            <a:r>
              <a:rPr lang="de-DE" sz="900" dirty="0"/>
              <a:t> dran,</a:t>
            </a:r>
            <a:br>
              <a:rPr lang="de-DE" sz="900" dirty="0"/>
            </a:br>
            <a:r>
              <a:rPr lang="de-DE" sz="900" dirty="0"/>
              <a:t>zweites </a:t>
            </a:r>
            <a:r>
              <a:rPr lang="de-DE" sz="900" dirty="0" err="1"/>
              <a:t>array</a:t>
            </a:r>
            <a:r>
              <a:rPr lang="de-DE" sz="900" dirty="0"/>
              <a:t> </a:t>
            </a:r>
            <a:r>
              <a:rPr lang="de-DE" sz="900" dirty="0" err="1"/>
              <a:t>spieler</a:t>
            </a:r>
            <a:r>
              <a:rPr lang="de-DE" sz="900" dirty="0"/>
              <a:t> nicht dran) 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0515BF68-DBEB-4446-B9A3-F97133139C0C}"/>
              </a:ext>
            </a:extLst>
          </p:cNvPr>
          <p:cNvSpPr txBox="1"/>
          <p:nvPr/>
        </p:nvSpPr>
        <p:spPr>
          <a:xfrm>
            <a:off x="3220861" y="5888280"/>
            <a:ext cx="17449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y</a:t>
            </a:r>
            <a:r>
              <a:rPr lang="de-DE" sz="1200" dirty="0"/>
              <a:t> = </a:t>
            </a:r>
            <a:r>
              <a:rPr lang="de-DE" sz="1200" dirty="0" err="1"/>
              <a:t>rating</a:t>
            </a:r>
            <a:r>
              <a:rPr lang="de-DE" sz="1200" dirty="0"/>
              <a:t> möglicher </a:t>
            </a:r>
            <a:r>
              <a:rPr lang="de-DE" sz="1200" dirty="0" err="1"/>
              <a:t>züge</a:t>
            </a:r>
            <a:br>
              <a:rPr lang="de-DE" sz="1200" dirty="0"/>
            </a:b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2668073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AA806F9-3056-0248-AB34-C830A24BA54A}"/>
              </a:ext>
            </a:extLst>
          </p:cNvPr>
          <p:cNvSpPr txBox="1"/>
          <p:nvPr/>
        </p:nvSpPr>
        <p:spPr>
          <a:xfrm>
            <a:off x="785191" y="815009"/>
            <a:ext cx="907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Vorlage</a:t>
            </a:r>
          </a:p>
          <a:p>
            <a:endParaRPr lang="de-DE" dirty="0"/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90D4AE7E-CC07-E046-873F-B9F278686FE3}"/>
              </a:ext>
            </a:extLst>
          </p:cNvPr>
          <p:cNvGrpSpPr/>
          <p:nvPr/>
        </p:nvGrpSpPr>
        <p:grpSpPr>
          <a:xfrm>
            <a:off x="865632" y="1987296"/>
            <a:ext cx="2016000" cy="2011680"/>
            <a:chOff x="865632" y="1987296"/>
            <a:chExt cx="2016000" cy="2011680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C594E6DF-3B34-834E-AE65-95B95401BA18}"/>
                </a:ext>
              </a:extLst>
            </p:cNvPr>
            <p:cNvSpPr/>
            <p:nvPr/>
          </p:nvSpPr>
          <p:spPr>
            <a:xfrm>
              <a:off x="865632" y="1987296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CC00B114-28C8-1843-BBAF-BFB90C267BC6}"/>
                </a:ext>
              </a:extLst>
            </p:cNvPr>
            <p:cNvSpPr/>
            <p:nvPr/>
          </p:nvSpPr>
          <p:spPr>
            <a:xfrm>
              <a:off x="1268832" y="1987296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A05F6C1-A6B8-9045-B78B-50779BAF107C}"/>
                </a:ext>
              </a:extLst>
            </p:cNvPr>
            <p:cNvSpPr/>
            <p:nvPr/>
          </p:nvSpPr>
          <p:spPr>
            <a:xfrm>
              <a:off x="1672032" y="1987296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5752384A-B83E-054C-8594-4A64AFA76BE0}"/>
                </a:ext>
              </a:extLst>
            </p:cNvPr>
            <p:cNvSpPr/>
            <p:nvPr/>
          </p:nvSpPr>
          <p:spPr>
            <a:xfrm>
              <a:off x="2075232" y="1987296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083A851-54AA-AB4A-8B8F-52A8689C2ABB}"/>
                </a:ext>
              </a:extLst>
            </p:cNvPr>
            <p:cNvSpPr/>
            <p:nvPr/>
          </p:nvSpPr>
          <p:spPr>
            <a:xfrm>
              <a:off x="2478432" y="1987296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D084CED6-7B08-1B4D-98A9-6297F1D3FD14}"/>
                </a:ext>
              </a:extLst>
            </p:cNvPr>
            <p:cNvSpPr/>
            <p:nvPr/>
          </p:nvSpPr>
          <p:spPr>
            <a:xfrm>
              <a:off x="865632" y="2389632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5A060A63-8FAC-8542-8831-9D5AC14568F7}"/>
                </a:ext>
              </a:extLst>
            </p:cNvPr>
            <p:cNvSpPr/>
            <p:nvPr/>
          </p:nvSpPr>
          <p:spPr>
            <a:xfrm>
              <a:off x="1268832" y="2389632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5906BB88-65E8-5A45-9E73-C412A1E82B4B}"/>
                </a:ext>
              </a:extLst>
            </p:cNvPr>
            <p:cNvSpPr/>
            <p:nvPr/>
          </p:nvSpPr>
          <p:spPr>
            <a:xfrm>
              <a:off x="1672032" y="2389632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39253B44-84A5-C44B-8543-67AB8F0F5563}"/>
                </a:ext>
              </a:extLst>
            </p:cNvPr>
            <p:cNvSpPr/>
            <p:nvPr/>
          </p:nvSpPr>
          <p:spPr>
            <a:xfrm>
              <a:off x="2075232" y="2389632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4CE33949-E080-0248-88DD-34FBD60640BF}"/>
                </a:ext>
              </a:extLst>
            </p:cNvPr>
            <p:cNvSpPr/>
            <p:nvPr/>
          </p:nvSpPr>
          <p:spPr>
            <a:xfrm>
              <a:off x="2478432" y="2389632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2EDD450A-2406-2A4B-9A3A-5B76F843276A}"/>
                </a:ext>
              </a:extLst>
            </p:cNvPr>
            <p:cNvSpPr/>
            <p:nvPr/>
          </p:nvSpPr>
          <p:spPr>
            <a:xfrm>
              <a:off x="865632" y="2791968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396EE4A0-AE07-B643-B84D-93D5532C6E76}"/>
                </a:ext>
              </a:extLst>
            </p:cNvPr>
            <p:cNvSpPr/>
            <p:nvPr/>
          </p:nvSpPr>
          <p:spPr>
            <a:xfrm>
              <a:off x="1268832" y="2791968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13A18897-45E2-1B47-B7FF-276354685398}"/>
                </a:ext>
              </a:extLst>
            </p:cNvPr>
            <p:cNvSpPr/>
            <p:nvPr/>
          </p:nvSpPr>
          <p:spPr>
            <a:xfrm>
              <a:off x="1672032" y="2791968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8B5DEB4C-5AB5-2E46-B632-090371EDD1DB}"/>
                </a:ext>
              </a:extLst>
            </p:cNvPr>
            <p:cNvSpPr/>
            <p:nvPr/>
          </p:nvSpPr>
          <p:spPr>
            <a:xfrm>
              <a:off x="2075232" y="2791968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CDF0845-9FB4-434C-9BFD-B5DC3ADE9377}"/>
                </a:ext>
              </a:extLst>
            </p:cNvPr>
            <p:cNvSpPr/>
            <p:nvPr/>
          </p:nvSpPr>
          <p:spPr>
            <a:xfrm>
              <a:off x="2478432" y="2791968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825C8D8D-1B21-3349-876A-0CF93CBB01C3}"/>
                </a:ext>
              </a:extLst>
            </p:cNvPr>
            <p:cNvSpPr/>
            <p:nvPr/>
          </p:nvSpPr>
          <p:spPr>
            <a:xfrm>
              <a:off x="865632" y="3194304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8D43F39A-303A-244D-94DB-A5EE3E3C5D38}"/>
                </a:ext>
              </a:extLst>
            </p:cNvPr>
            <p:cNvSpPr/>
            <p:nvPr/>
          </p:nvSpPr>
          <p:spPr>
            <a:xfrm>
              <a:off x="1268832" y="3194304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26102D60-8AE4-2441-A380-3D5F76454C5E}"/>
                </a:ext>
              </a:extLst>
            </p:cNvPr>
            <p:cNvSpPr/>
            <p:nvPr/>
          </p:nvSpPr>
          <p:spPr>
            <a:xfrm>
              <a:off x="1672032" y="3194304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352A7ECB-6916-EB4D-8DFF-9B74DF48812C}"/>
                </a:ext>
              </a:extLst>
            </p:cNvPr>
            <p:cNvSpPr/>
            <p:nvPr/>
          </p:nvSpPr>
          <p:spPr>
            <a:xfrm>
              <a:off x="2075232" y="3194304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EC64F6F6-9348-0A45-B534-A540B5EEE33D}"/>
                </a:ext>
              </a:extLst>
            </p:cNvPr>
            <p:cNvSpPr/>
            <p:nvPr/>
          </p:nvSpPr>
          <p:spPr>
            <a:xfrm>
              <a:off x="2478432" y="3194304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3711EFA1-0D5F-C94B-869C-71208F54CABA}"/>
                </a:ext>
              </a:extLst>
            </p:cNvPr>
            <p:cNvSpPr/>
            <p:nvPr/>
          </p:nvSpPr>
          <p:spPr>
            <a:xfrm>
              <a:off x="865632" y="3596640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EC88DA5F-D310-BA41-8090-38A73CC90410}"/>
                </a:ext>
              </a:extLst>
            </p:cNvPr>
            <p:cNvSpPr/>
            <p:nvPr/>
          </p:nvSpPr>
          <p:spPr>
            <a:xfrm>
              <a:off x="1268832" y="3596640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29944647-FD64-A14D-8BAA-345F39EB275D}"/>
                </a:ext>
              </a:extLst>
            </p:cNvPr>
            <p:cNvSpPr/>
            <p:nvPr/>
          </p:nvSpPr>
          <p:spPr>
            <a:xfrm>
              <a:off x="1672032" y="3596640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BC65784C-EBED-CD4D-B131-FD5BEB632A67}"/>
                </a:ext>
              </a:extLst>
            </p:cNvPr>
            <p:cNvSpPr/>
            <p:nvPr/>
          </p:nvSpPr>
          <p:spPr>
            <a:xfrm>
              <a:off x="2075232" y="3596640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98F7CF9D-1CE5-474C-8181-5D641BE3E2A5}"/>
                </a:ext>
              </a:extLst>
            </p:cNvPr>
            <p:cNvSpPr/>
            <p:nvPr/>
          </p:nvSpPr>
          <p:spPr>
            <a:xfrm>
              <a:off x="2478432" y="3596640"/>
              <a:ext cx="403200" cy="40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A2C47672-C273-C94A-AB3F-A4144D69DF04}"/>
                </a:ext>
              </a:extLst>
            </p:cNvPr>
            <p:cNvSpPr/>
            <p:nvPr/>
          </p:nvSpPr>
          <p:spPr>
            <a:xfrm>
              <a:off x="1268832" y="2389632"/>
              <a:ext cx="1209600" cy="1207008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01791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</Words>
  <Application>Microsoft Macintosh PowerPoint</Application>
  <PresentationFormat>Breitbild</PresentationFormat>
  <Paragraphs>75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Maximilian Vogel</dc:creator>
  <cp:lastModifiedBy>Maximilian Vogel</cp:lastModifiedBy>
  <cp:revision>5</cp:revision>
  <dcterms:created xsi:type="dcterms:W3CDTF">2021-08-26T18:24:18Z</dcterms:created>
  <dcterms:modified xsi:type="dcterms:W3CDTF">2021-09-14T07:40:36Z</dcterms:modified>
</cp:coreProperties>
</file>