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5" d="100"/>
          <a:sy n="45" d="100"/>
        </p:scale>
        <p:origin x="684" y="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26BFF-D34D-4AFE-BCA3-BDDDDB434FD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5DB40-0332-4235-99A6-FFA5A25B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2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5DB40-0332-4235-99A6-FFA5A25B63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D519-6F38-C106-6977-66B25288E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54915-B6F4-8E0D-1BED-C7052D0E2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BCB9A-6E31-9942-CE70-78D17629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3A49-D7A7-4485-A1A4-34CCEE76B15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FF4CD-D82A-7967-22A7-E3EE801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DDD35-5620-2F7E-04B8-78C85778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912B-DC3E-47EC-BCCC-03A17ED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A176-10A5-B663-119B-3B57A825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02DDB-2987-7887-D969-85D81E281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8994-85BF-14A8-FD19-A6109488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3A49-D7A7-4485-A1A4-34CCEE76B15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F62F6-5E1F-775E-7434-CE69833E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CBB33-0819-85F7-552A-F22C0FEE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912B-DC3E-47EC-BCCC-03A17ED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0386E-B1F5-40E0-6807-444D962E8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A5380-C205-1436-427B-541398580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3AF3-B4B3-0BA6-1EBA-DD585230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3A49-D7A7-4485-A1A4-34CCEE76B15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8664F-053A-F016-DB1C-D131F2A3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67AB1-B52F-61BB-B0D6-4C36AFFD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912B-DC3E-47EC-BCCC-03A17ED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E13-9F61-267D-3BA2-31F877E7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41E75-21BA-C401-3728-E22862720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B002-B365-38FC-4099-C5FAE45F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3A49-D7A7-4485-A1A4-34CCEE76B15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32B75-FF6D-FB33-2BC3-7696F325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2753F-EAEF-C61F-7AE6-2BA5D70A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912B-DC3E-47EC-BCCC-03A17ED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8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1489-CB61-EA71-703C-AA01E528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72FFB-0722-0A5C-0920-DA1464C6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190A4-7384-C436-CB0D-D94D0E3C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3A49-D7A7-4485-A1A4-34CCEE76B15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CCC09-1DD9-A094-60A1-34DD9A39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3AD1-A1AE-66BA-AD7A-7E3121A7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912B-DC3E-47EC-BCCC-03A17ED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C045-E1A3-B607-1F1B-2A29EB90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091BB-C468-E399-AB1A-9296909D5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CAC59-2558-E422-F80E-BB4BDA172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B69C7-3683-A323-5B74-2D97BE15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3A49-D7A7-4485-A1A4-34CCEE76B15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BD362-A06E-C01F-E7EF-2644C62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5A0A1-2DDA-559A-524F-FC7190A6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912B-DC3E-47EC-BCCC-03A17ED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3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85CC-2614-FB51-82B5-681584F6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E43EC-0326-161F-8178-E4FB2A5B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C1FD5-DF84-D89F-9BEA-4CB84180E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84DBC-113D-F5A5-CD3E-F08125261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7B0E4-7A5F-24E1-F139-5D76DF29E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D2F7D-E88F-D665-4AB5-851C115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3A49-D7A7-4485-A1A4-34CCEE76B15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14DA2-360D-6EDA-9723-B7C0C95B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454C8-5D0E-420A-E191-896AD54F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912B-DC3E-47EC-BCCC-03A17ED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5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E587-E4ED-1F05-80FD-EE4800F8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B336A-4EAF-6DA7-EE7C-B9F1E19E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3A49-D7A7-4485-A1A4-34CCEE76B15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08BD-5D65-FBFE-80DE-64349594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CCA87-EA61-3E43-204B-7C8E1CB0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912B-DC3E-47EC-BCCC-03A17ED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81A76-E3EA-1FCE-5AED-8A885955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3A49-D7A7-4485-A1A4-34CCEE76B15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2B529-3FDC-DE26-8883-037F9D08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A30EC-8098-AF5D-7A0D-F7070B21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912B-DC3E-47EC-BCCC-03A17ED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2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3758-1729-CE46-3B99-AF5E0AA2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F164-67D5-A307-7357-1756FD6C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710B0-B03C-B6A7-133F-708DCC37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3A379-B9E2-5808-9C5D-B6CE1032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3A49-D7A7-4485-A1A4-34CCEE76B15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28762-633A-51A1-2A62-CD3469EF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94685-3A72-B3DD-3440-CD9B10F1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912B-DC3E-47EC-BCCC-03A17ED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6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0061-31DF-D9D3-404F-ECC786A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139D6-73EB-8EBE-2FDE-E0F8E7175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D45D-2423-C4C9-E58E-98B673660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493A1-2E9A-FE91-99F9-61A76DD9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3A49-D7A7-4485-A1A4-34CCEE76B15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7D0FD-558C-4754-2354-9FDDFD8E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700C-F154-A0AB-0754-D734E377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912B-DC3E-47EC-BCCC-03A17ED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3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754FB-ED61-EB1A-695B-B2686F055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E0796-FB67-3883-5DC8-1F93776E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6276F-F44A-8E79-92CC-9985F32E7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D93A49-D7A7-4485-A1A4-34CCEE76B15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9F0A9-A951-CCE8-B60A-17D5E1F8B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867A-D850-92D3-3E2D-A83C43CAA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19912B-DC3E-47EC-BCCC-03A17ED5F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9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CD976-5075-2180-FB7F-682D94968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" r="242"/>
          <a:stretch/>
        </p:blipFill>
        <p:spPr>
          <a:xfrm>
            <a:off x="1499211" y="2228289"/>
            <a:ext cx="9339351" cy="4812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55324-4203-8496-28EC-3585784C0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t="17826" r="13843" b="39442"/>
          <a:stretch/>
        </p:blipFill>
        <p:spPr>
          <a:xfrm>
            <a:off x="1503809" y="-95417"/>
            <a:ext cx="4665078" cy="234008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5D89A73-78A5-1DDB-E8D8-FB0202BE0AA7}"/>
              </a:ext>
            </a:extLst>
          </p:cNvPr>
          <p:cNvGrpSpPr/>
          <p:nvPr/>
        </p:nvGrpSpPr>
        <p:grpSpPr>
          <a:xfrm rot="214620">
            <a:off x="6521763" y="806165"/>
            <a:ext cx="4526911" cy="558514"/>
            <a:chOff x="5420550" y="4969094"/>
            <a:chExt cx="8674010" cy="43619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365F37-3F39-E9E9-AD13-A1DF8BCEA421}"/>
                </a:ext>
              </a:extLst>
            </p:cNvPr>
            <p:cNvCxnSpPr>
              <a:cxnSpLocks/>
            </p:cNvCxnSpPr>
            <p:nvPr/>
          </p:nvCxnSpPr>
          <p:spPr>
            <a:xfrm rot="21385380" flipV="1">
              <a:off x="5420550" y="5070987"/>
              <a:ext cx="8674010" cy="260204"/>
            </a:xfrm>
            <a:prstGeom prst="line">
              <a:avLst/>
            </a:prstGeom>
            <a:ln>
              <a:solidFill>
                <a:srgbClr val="7030A0"/>
              </a:solidFill>
              <a:prstDash val="sysDot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1F8F58-78A3-C5E5-445D-3F80659DC866}"/>
                </a:ext>
              </a:extLst>
            </p:cNvPr>
            <p:cNvSpPr/>
            <p:nvPr/>
          </p:nvSpPr>
          <p:spPr>
            <a:xfrm rot="21404170">
              <a:off x="7317487" y="5181064"/>
              <a:ext cx="821317" cy="224221"/>
            </a:xfrm>
            <a:prstGeom prst="ellipse">
              <a:avLst/>
            </a:prstGeom>
            <a:gradFill flip="none" rotWithShape="1">
              <a:gsLst>
                <a:gs pos="30000">
                  <a:srgbClr val="E9E9E9"/>
                </a:gs>
                <a:gs pos="0">
                  <a:schemeClr val="bg1"/>
                </a:gs>
                <a:gs pos="100000">
                  <a:schemeClr val="tx1"/>
                </a:gs>
                <a:gs pos="70000">
                  <a:srgbClr val="505050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018D4B-04A7-22D5-462D-6229540B286B}"/>
                </a:ext>
              </a:extLst>
            </p:cNvPr>
            <p:cNvSpPr/>
            <p:nvPr/>
          </p:nvSpPr>
          <p:spPr>
            <a:xfrm rot="21404170">
              <a:off x="8150239" y="5148213"/>
              <a:ext cx="821317" cy="224221"/>
            </a:xfrm>
            <a:prstGeom prst="ellipse">
              <a:avLst/>
            </a:prstGeom>
            <a:gradFill flip="none" rotWithShape="1">
              <a:gsLst>
                <a:gs pos="30000">
                  <a:srgbClr val="E9E9E9"/>
                </a:gs>
                <a:gs pos="0">
                  <a:schemeClr val="bg1"/>
                </a:gs>
                <a:gs pos="100000">
                  <a:schemeClr val="tx1"/>
                </a:gs>
                <a:gs pos="70000">
                  <a:srgbClr val="505050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C469ED-AB0B-303C-59CC-59B3946638BE}"/>
                </a:ext>
              </a:extLst>
            </p:cNvPr>
            <p:cNvSpPr/>
            <p:nvPr/>
          </p:nvSpPr>
          <p:spPr>
            <a:xfrm rot="21404170">
              <a:off x="8982989" y="5115362"/>
              <a:ext cx="821317" cy="224221"/>
            </a:xfrm>
            <a:prstGeom prst="ellipse">
              <a:avLst/>
            </a:prstGeom>
            <a:gradFill flip="none" rotWithShape="1">
              <a:gsLst>
                <a:gs pos="30000">
                  <a:srgbClr val="E9E9E9"/>
                </a:gs>
                <a:gs pos="0">
                  <a:schemeClr val="bg1"/>
                </a:gs>
                <a:gs pos="100000">
                  <a:schemeClr val="tx1"/>
                </a:gs>
                <a:gs pos="70000">
                  <a:srgbClr val="505050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310361-06CF-6669-897B-8C6B429A78EA}"/>
                </a:ext>
              </a:extLst>
            </p:cNvPr>
            <p:cNvSpPr/>
            <p:nvPr/>
          </p:nvSpPr>
          <p:spPr>
            <a:xfrm rot="21404170">
              <a:off x="9815740" y="5071556"/>
              <a:ext cx="821317" cy="224221"/>
            </a:xfrm>
            <a:prstGeom prst="ellipse">
              <a:avLst/>
            </a:prstGeom>
            <a:gradFill flip="none" rotWithShape="1">
              <a:gsLst>
                <a:gs pos="30000">
                  <a:srgbClr val="E9E9E9"/>
                </a:gs>
                <a:gs pos="0">
                  <a:schemeClr val="bg1"/>
                </a:gs>
                <a:gs pos="100000">
                  <a:schemeClr val="tx1"/>
                </a:gs>
                <a:gs pos="70000">
                  <a:srgbClr val="505050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D24B759-9021-34BC-4324-9C5933C1105F}"/>
                </a:ext>
              </a:extLst>
            </p:cNvPr>
            <p:cNvSpPr/>
            <p:nvPr/>
          </p:nvSpPr>
          <p:spPr>
            <a:xfrm rot="21404170">
              <a:off x="10648555" y="5012901"/>
              <a:ext cx="821317" cy="224221"/>
            </a:xfrm>
            <a:prstGeom prst="ellipse">
              <a:avLst/>
            </a:prstGeom>
            <a:gradFill flip="none" rotWithShape="1">
              <a:gsLst>
                <a:gs pos="30000">
                  <a:srgbClr val="E9E9E9"/>
                </a:gs>
                <a:gs pos="0">
                  <a:schemeClr val="bg1"/>
                </a:gs>
                <a:gs pos="100000">
                  <a:schemeClr val="tx1"/>
                </a:gs>
                <a:gs pos="70000">
                  <a:srgbClr val="505050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BA3997-E51D-3B90-E573-4FCEF61C12B5}"/>
                </a:ext>
              </a:extLst>
            </p:cNvPr>
            <p:cNvSpPr/>
            <p:nvPr/>
          </p:nvSpPr>
          <p:spPr>
            <a:xfrm rot="21404170">
              <a:off x="11481305" y="4969094"/>
              <a:ext cx="821317" cy="224221"/>
            </a:xfrm>
            <a:prstGeom prst="ellipse">
              <a:avLst/>
            </a:prstGeom>
            <a:gradFill flip="none" rotWithShape="1">
              <a:gsLst>
                <a:gs pos="30000">
                  <a:srgbClr val="E9E9E9"/>
                </a:gs>
                <a:gs pos="0">
                  <a:schemeClr val="bg1"/>
                </a:gs>
                <a:gs pos="100000">
                  <a:schemeClr val="tx1"/>
                </a:gs>
                <a:gs pos="70000">
                  <a:srgbClr val="505050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71A9ACB-105C-0A22-B9A3-C58CAAB8D61F}"/>
              </a:ext>
            </a:extLst>
          </p:cNvPr>
          <p:cNvSpPr txBox="1"/>
          <p:nvPr/>
        </p:nvSpPr>
        <p:spPr>
          <a:xfrm>
            <a:off x="7525520" y="127943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0.005 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7BF9FB-FFD9-11BD-0308-38373D80D8DC}"/>
              </a:ext>
            </a:extLst>
          </p:cNvPr>
          <p:cNvSpPr txBox="1"/>
          <p:nvPr/>
        </p:nvSpPr>
        <p:spPr>
          <a:xfrm>
            <a:off x="8207165" y="2182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0.03125 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B395D9-103D-1551-698A-E12DD2F7A336}"/>
              </a:ext>
            </a:extLst>
          </p:cNvPr>
          <p:cNvSpPr txBox="1"/>
          <p:nvPr/>
        </p:nvSpPr>
        <p:spPr>
          <a:xfrm>
            <a:off x="1552493" y="-52323"/>
            <a:ext cx="123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02G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0CFC9F-33BC-55BB-0A60-05210C56C021}"/>
              </a:ext>
            </a:extLst>
          </p:cNvPr>
          <p:cNvCxnSpPr>
            <a:cxnSpLocks/>
          </p:cNvCxnSpPr>
          <p:nvPr/>
        </p:nvCxnSpPr>
        <p:spPr>
          <a:xfrm flipH="1" flipV="1">
            <a:off x="10151906" y="1598623"/>
            <a:ext cx="168887" cy="24732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004383-2150-B649-DE36-0DB5F7772B72}"/>
              </a:ext>
            </a:extLst>
          </p:cNvPr>
          <p:cNvCxnSpPr>
            <a:cxnSpLocks/>
          </p:cNvCxnSpPr>
          <p:nvPr/>
        </p:nvCxnSpPr>
        <p:spPr>
          <a:xfrm>
            <a:off x="7519393" y="331076"/>
            <a:ext cx="541366" cy="68177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69A64B-9287-78A1-01FC-096E5B4C7201}"/>
              </a:ext>
            </a:extLst>
          </p:cNvPr>
          <p:cNvSpPr txBox="1"/>
          <p:nvPr/>
        </p:nvSpPr>
        <p:spPr>
          <a:xfrm>
            <a:off x="6617338" y="2197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</a:t>
            </a:r>
          </a:p>
        </p:txBody>
      </p:sp>
      <p:pic>
        <p:nvPicPr>
          <p:cNvPr id="41" name="Graphic 40" descr="Add with solid fill">
            <a:extLst>
              <a:ext uri="{FF2B5EF4-FFF2-40B4-BE49-F238E27FC236}">
                <a16:creationId xmlns:a16="http://schemas.microsoft.com/office/drawing/2014/main" id="{DB34212C-7957-E088-655C-AB5407168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2833" y="728782"/>
            <a:ext cx="227094" cy="227094"/>
          </a:xfrm>
          <a:prstGeom prst="rect">
            <a:avLst/>
          </a:prstGeom>
        </p:spPr>
      </p:pic>
      <p:pic>
        <p:nvPicPr>
          <p:cNvPr id="42" name="Graphic 41" descr="Add with solid fill">
            <a:extLst>
              <a:ext uri="{FF2B5EF4-FFF2-40B4-BE49-F238E27FC236}">
                <a16:creationId xmlns:a16="http://schemas.microsoft.com/office/drawing/2014/main" id="{C02FCE9B-B7C4-0C60-2DDC-AF83D05F8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10710" y="881651"/>
            <a:ext cx="227094" cy="22709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9EA8A5C-24F4-84E2-6B88-B877B2B0075A}"/>
              </a:ext>
            </a:extLst>
          </p:cNvPr>
          <p:cNvSpPr/>
          <p:nvPr/>
        </p:nvSpPr>
        <p:spPr>
          <a:xfrm rot="21388039">
            <a:off x="7504577" y="569445"/>
            <a:ext cx="2615975" cy="10983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05FF62-6E5D-48A7-3B58-28485751FDDB}"/>
              </a:ext>
            </a:extLst>
          </p:cNvPr>
          <p:cNvSpPr txBox="1"/>
          <p:nvPr/>
        </p:nvSpPr>
        <p:spPr>
          <a:xfrm>
            <a:off x="8807551" y="1783498"/>
            <a:ext cx="186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Simulated Integr.</a:t>
            </a:r>
          </a:p>
        </p:txBody>
      </p:sp>
    </p:spTree>
    <p:extLst>
      <p:ext uri="{BB962C8B-B14F-4D97-AF65-F5344CB8AC3E}">
        <p14:creationId xmlns:p14="http://schemas.microsoft.com/office/powerpoint/2010/main" val="298879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Vovk</dc:creator>
  <cp:lastModifiedBy>Maximilian Vovk</cp:lastModifiedBy>
  <cp:revision>2</cp:revision>
  <dcterms:created xsi:type="dcterms:W3CDTF">2025-04-09T14:17:42Z</dcterms:created>
  <dcterms:modified xsi:type="dcterms:W3CDTF">2025-04-09T18:50:23Z</dcterms:modified>
</cp:coreProperties>
</file>