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54" r:id="rId3"/>
    <p:sldId id="366" r:id="rId4"/>
    <p:sldId id="364" r:id="rId5"/>
    <p:sldId id="359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8" r:id="rId17"/>
    <p:sldId id="377" r:id="rId18"/>
    <p:sldId id="379" r:id="rId19"/>
    <p:sldId id="380" r:id="rId20"/>
    <p:sldId id="358" r:id="rId21"/>
    <p:sldId id="360" r:id="rId22"/>
    <p:sldId id="361" r:id="rId23"/>
    <p:sldId id="362" r:id="rId24"/>
    <p:sldId id="363" r:id="rId25"/>
    <p:sldId id="346" r:id="rId2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2BE"/>
    <a:srgbClr val="FF6699"/>
    <a:srgbClr val="F897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Line"/>
          <p:cNvSpPr/>
          <p:nvPr/>
        </p:nvSpPr>
        <p:spPr>
          <a:xfrm>
            <a:off x="952500" y="9245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4" name="Line"/>
          <p:cNvSpPr/>
          <p:nvPr/>
        </p:nvSpPr>
        <p:spPr>
          <a:xfrm>
            <a:off x="952500" y="5765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5" name="Line"/>
          <p:cNvSpPr/>
          <p:nvPr/>
        </p:nvSpPr>
        <p:spPr>
          <a:xfrm flipV="1">
            <a:off x="14989317" y="6339647"/>
            <a:ext cx="1" cy="2310129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990600" y="8420100"/>
            <a:ext cx="22390100" cy="8128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700"/>
              </a:spcBef>
              <a:buClrTx/>
              <a:buSzTx/>
              <a:buFontTx/>
              <a:buNone/>
              <a:defRPr sz="4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74900" y="6000750"/>
            <a:ext cx="19621500" cy="939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Image"/>
          <p:cNvSpPr>
            <a:spLocks noGrp="1"/>
          </p:cNvSpPr>
          <p:nvPr>
            <p:ph type="pic" idx="21"/>
          </p:nvPr>
        </p:nvSpPr>
        <p:spPr>
          <a:xfrm>
            <a:off x="0" y="-2654300"/>
            <a:ext cx="24384000" cy="17153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"/>
          <p:cNvSpPr/>
          <p:nvPr/>
        </p:nvSpPr>
        <p:spPr>
          <a:xfrm>
            <a:off x="-25400" y="-15875"/>
            <a:ext cx="24434800" cy="2082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EBF8">
                  <a:alpha val="54998"/>
                </a:srgbClr>
              </a:gs>
              <a:gs pos="100000">
                <a:srgbClr val="0079AF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6" name="Shape"/>
          <p:cNvSpPr/>
          <p:nvPr/>
        </p:nvSpPr>
        <p:spPr>
          <a:xfrm>
            <a:off x="11684000" y="-15876"/>
            <a:ext cx="12700000" cy="121442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BE5">
                  <a:alpha val="29998"/>
                </a:srgbClr>
              </a:gs>
              <a:gs pos="19999">
                <a:srgbClr val="009BE5">
                  <a:alpha val="32998"/>
                </a:srgbClr>
              </a:gs>
              <a:gs pos="100000">
                <a:srgbClr val="00ADB6">
                  <a:alpha val="44999"/>
                </a:srgbClr>
              </a:gs>
            </a:gsLst>
            <a:lin ang="16200000"/>
          </a:grad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39" name="Group"/>
          <p:cNvGrpSpPr/>
          <p:nvPr/>
        </p:nvGrpSpPr>
        <p:grpSpPr>
          <a:xfrm>
            <a:off x="-24382" y="-195073"/>
            <a:ext cx="24420571" cy="2389632"/>
            <a:chOff x="0" y="0"/>
            <a:chExt cx="24420570" cy="2389631"/>
          </a:xfrm>
        </p:grpSpPr>
        <p:pic>
          <p:nvPicPr>
            <p:cNvPr id="137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4371806" cy="23896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2189" y="146305"/>
              <a:ext cx="24408382" cy="210921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47300" y="13036550"/>
            <a:ext cx="317500" cy="406401"/>
          </a:xfrm>
          <a:prstGeom prst="rect">
            <a:avLst/>
          </a:prstGeom>
        </p:spPr>
        <p:txBody>
          <a:bodyPr lIns="0" tIns="0" rIns="0" bIns="0" anchor="b"/>
          <a:lstStyle>
            <a:lvl1pPr algn="r" defTabSz="1828800">
              <a:defRPr>
                <a:solidFill>
                  <a:srgbClr val="045C75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Top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952499" y="3060700"/>
            <a:ext cx="2249492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  <a:endParaRPr/>
          </a:p>
        </p:txBody>
      </p:sp>
      <p:sp>
        <p:nvSpPr>
          <p:cNvPr id="148" name="Line"/>
          <p:cNvSpPr/>
          <p:nvPr/>
        </p:nvSpPr>
        <p:spPr>
          <a:xfrm>
            <a:off x="952499" y="889000"/>
            <a:ext cx="2249492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  <a:endParaRPr/>
          </a:p>
        </p:txBody>
      </p:sp>
      <p:sp>
        <p:nvSpPr>
          <p:cNvPr id="14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dy Level One…"/>
          <p:cNvSpPr txBox="1">
            <a:spLocks noGrp="1"/>
          </p:cNvSpPr>
          <p:nvPr>
            <p:ph type="body" idx="1"/>
          </p:nvPr>
        </p:nvSpPr>
        <p:spPr>
          <a:xfrm>
            <a:off x="4298156" y="1250156"/>
            <a:ext cx="15769829" cy="11197829"/>
          </a:xfrm>
          <a:prstGeom prst="rect">
            <a:avLst/>
          </a:prstGeom>
        </p:spPr>
        <p:txBody>
          <a:bodyPr lIns="71437" tIns="71437" rIns="71437" bIns="71437" anchor="t"/>
          <a:lstStyle>
            <a:lvl1pPr marL="635000" indent="-635000" defTabSz="821531">
              <a:spcBef>
                <a:spcPts val="5900"/>
              </a:spcBef>
              <a:buClrTx/>
              <a:buSzPct val="75000"/>
              <a:buFont typeface="Helvetica Neue"/>
              <a:buChar char="•"/>
              <a:defRPr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1092200" indent="-635000" defTabSz="821531">
              <a:spcBef>
                <a:spcPts val="5900"/>
              </a:spcBef>
              <a:buClrTx/>
              <a:buSzPct val="75000"/>
              <a:buFont typeface="Helvetica Neue"/>
              <a:buChar char="•"/>
              <a:defRPr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549400" indent="-635000" defTabSz="821531">
              <a:spcBef>
                <a:spcPts val="5900"/>
              </a:spcBef>
              <a:buClrTx/>
              <a:buSzPct val="75000"/>
              <a:buFont typeface="Helvetica Neue"/>
              <a:buChar char="•"/>
              <a:defRPr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2006600" indent="-635000" defTabSz="821531">
              <a:spcBef>
                <a:spcPts val="5900"/>
              </a:spcBef>
              <a:buClrTx/>
              <a:buSzPct val="75000"/>
              <a:buFont typeface="Helvetica Neue"/>
              <a:buChar char="•"/>
              <a:defRPr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463800" indent="-635000" defTabSz="821531">
              <a:spcBef>
                <a:spcPts val="5900"/>
              </a:spcBef>
              <a:buClrTx/>
              <a:buSzPct val="75000"/>
              <a:buFont typeface="Helvetica Neue"/>
              <a:buChar char="•"/>
              <a:defRPr>
                <a:solidFill>
                  <a:srgbClr val="74747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0329146" y="12930187"/>
            <a:ext cx="409779" cy="415875"/>
          </a:xfrm>
          <a:prstGeom prst="rect">
            <a:avLst/>
          </a:prstGeom>
        </p:spPr>
        <p:txBody>
          <a:bodyPr lIns="71437" tIns="71437" rIns="71437" bIns="71437"/>
          <a:lstStyle>
            <a:lvl1pPr algn="r" defTabSz="821531">
              <a:defRPr sz="1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ine"/>
          <p:cNvSpPr/>
          <p:nvPr/>
        </p:nvSpPr>
        <p:spPr>
          <a:xfrm>
            <a:off x="952499" y="3048000"/>
            <a:ext cx="2249492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>
            <a:off x="952499" y="889000"/>
            <a:ext cx="2249492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Bodoni SvtyTwo ITC TT-Book"/>
              </a:defRPr>
            </a:pPr>
            <a:endParaRPr/>
          </a:p>
        </p:txBody>
      </p:sp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Freeform 6"/>
          <p:cNvSpPr/>
          <p:nvPr/>
        </p:nvSpPr>
        <p:spPr>
          <a:xfrm>
            <a:off x="-25400" y="-15877"/>
            <a:ext cx="24434801" cy="20828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2" y="66"/>
                </a:moveTo>
                <a:lnTo>
                  <a:pt x="9513" y="0"/>
                </a:lnTo>
                <a:cubicBezTo>
                  <a:pt x="10276" y="3326"/>
                  <a:pt x="14325" y="12084"/>
                  <a:pt x="16368" y="12084"/>
                </a:cubicBezTo>
                <a:cubicBezTo>
                  <a:pt x="18412" y="12084"/>
                  <a:pt x="20679" y="5005"/>
                  <a:pt x="21578" y="1811"/>
                </a:cubicBezTo>
                <a:lnTo>
                  <a:pt x="21600" y="7013"/>
                </a:lnTo>
                <a:cubicBezTo>
                  <a:pt x="21218" y="8462"/>
                  <a:pt x="18771" y="14521"/>
                  <a:pt x="16099" y="14455"/>
                </a:cubicBezTo>
                <a:cubicBezTo>
                  <a:pt x="13427" y="14389"/>
                  <a:pt x="8252" y="5433"/>
                  <a:pt x="5568" y="6618"/>
                </a:cubicBezTo>
                <a:cubicBezTo>
                  <a:pt x="2807" y="6882"/>
                  <a:pt x="1010" y="15871"/>
                  <a:pt x="0" y="21600"/>
                </a:cubicBezTo>
                <a:lnTo>
                  <a:pt x="22" y="66"/>
                </a:lnTo>
                <a:close/>
              </a:path>
            </a:pathLst>
          </a:custGeom>
          <a:gradFill>
            <a:gsLst>
              <a:gs pos="0">
                <a:srgbClr val="00739E">
                  <a:alpha val="45000"/>
                </a:srgbClr>
              </a:gs>
              <a:gs pos="100000">
                <a:srgbClr val="00C5CE">
                  <a:alpha val="55000"/>
                </a:srgbClr>
              </a:gs>
            </a:gsLst>
            <a:lin ang="5400000"/>
          </a:grad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endParaRPr/>
          </a:p>
        </p:txBody>
      </p:sp>
      <p:sp>
        <p:nvSpPr>
          <p:cNvPr id="177" name="Freeform 7"/>
          <p:cNvSpPr/>
          <p:nvPr/>
        </p:nvSpPr>
        <p:spPr>
          <a:xfrm>
            <a:off x="11684000" y="-15876"/>
            <a:ext cx="12700001" cy="12144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552" extrusionOk="0">
                <a:moveTo>
                  <a:pt x="0" y="0"/>
                </a:moveTo>
                <a:cubicBezTo>
                  <a:pt x="1253" y="3703"/>
                  <a:pt x="8410" y="19349"/>
                  <a:pt x="12010" y="20475"/>
                </a:cubicBezTo>
                <a:cubicBezTo>
                  <a:pt x="15610" y="21600"/>
                  <a:pt x="20002" y="10128"/>
                  <a:pt x="21600" y="6752"/>
                </a:cubicBezTo>
                <a:lnTo>
                  <a:pt x="21600" y="21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9FA6">
                  <a:alpha val="30000"/>
                </a:srgbClr>
              </a:gs>
              <a:gs pos="80000">
                <a:srgbClr val="008ABE">
                  <a:alpha val="45000"/>
                </a:srgbClr>
              </a:gs>
            </a:gsLst>
            <a:lin ang="5400000"/>
          </a:gradFill>
          <a:ln w="12700">
            <a:miter lim="400000"/>
          </a:ln>
        </p:spPr>
        <p:txBody>
          <a:bodyPr tIns="91439" bIns="91439"/>
          <a:lstStyle/>
          <a:p>
            <a:pPr algn="l" defTabSz="1828800">
              <a:defRPr sz="36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pPr>
            <a:endParaRPr/>
          </a:p>
        </p:txBody>
      </p:sp>
      <p:grpSp>
        <p:nvGrpSpPr>
          <p:cNvPr id="180" name="Group 1"/>
          <p:cNvGrpSpPr/>
          <p:nvPr/>
        </p:nvGrpSpPr>
        <p:grpSpPr>
          <a:xfrm>
            <a:off x="-67793" y="-176594"/>
            <a:ext cx="24508579" cy="2406292"/>
            <a:chOff x="0" y="1"/>
            <a:chExt cx="24508578" cy="2406290"/>
          </a:xfrm>
        </p:grpSpPr>
        <p:sp>
          <p:nvSpPr>
            <p:cNvPr id="178" name="Freeform 11"/>
            <p:cNvSpPr/>
            <p:nvPr/>
          </p:nvSpPr>
          <p:spPr>
            <a:xfrm rot="21435692">
              <a:off x="15675" y="583025"/>
              <a:ext cx="24435763" cy="1240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0" extrusionOk="0">
                  <a:moveTo>
                    <a:pt x="0" y="19778"/>
                  </a:moveTo>
                  <a:cubicBezTo>
                    <a:pt x="1055" y="15110"/>
                    <a:pt x="3454" y="5630"/>
                    <a:pt x="6017" y="5774"/>
                  </a:cubicBezTo>
                  <a:cubicBezTo>
                    <a:pt x="8581" y="5917"/>
                    <a:pt x="12783" y="21600"/>
                    <a:pt x="15380" y="20638"/>
                  </a:cubicBezTo>
                  <a:cubicBezTo>
                    <a:pt x="17978" y="19675"/>
                    <a:pt x="20305" y="430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5A0BE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79" name="Freeform 12"/>
            <p:cNvSpPr/>
            <p:nvPr/>
          </p:nvSpPr>
          <p:spPr>
            <a:xfrm rot="21435692">
              <a:off x="28548" y="729581"/>
              <a:ext cx="24469798" cy="1013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extrusionOk="0">
                  <a:moveTo>
                    <a:pt x="0" y="18514"/>
                  </a:moveTo>
                  <a:cubicBezTo>
                    <a:pt x="1023" y="16364"/>
                    <a:pt x="3563" y="5413"/>
                    <a:pt x="6136" y="5767"/>
                  </a:cubicBezTo>
                  <a:cubicBezTo>
                    <a:pt x="8710" y="6121"/>
                    <a:pt x="12864" y="21600"/>
                    <a:pt x="15441" y="20639"/>
                  </a:cubicBezTo>
                  <a:cubicBezTo>
                    <a:pt x="18019" y="19678"/>
                    <a:pt x="20319" y="4300"/>
                    <a:pt x="21600" y="0"/>
                  </a:cubicBezTo>
                </a:path>
              </a:pathLst>
            </a:custGeom>
            <a:noFill/>
            <a:ln w="12700" cap="flat">
              <a:solidFill>
                <a:srgbClr val="08B6BA">
                  <a:alpha val="78000"/>
                </a:srgbClr>
              </a:solidFill>
              <a:prstDash val="solid"/>
              <a:round/>
            </a:ln>
            <a:effectLst/>
          </p:spPr>
          <p:txBody>
            <a:bodyPr wrap="square" lIns="91439" tIns="91439" rIns="91439" bIns="91439" numCol="1" anchor="t">
              <a:noAutofit/>
            </a:bodyPr>
            <a:lstStyle/>
            <a:p>
              <a:pPr algn="l" defTabSz="1828800">
                <a:defRPr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sp>
        <p:nvSpPr>
          <p:cNvPr id="181" name="Title Text"/>
          <p:cNvSpPr txBox="1">
            <a:spLocks noGrp="1"/>
          </p:cNvSpPr>
          <p:nvPr>
            <p:ph type="title"/>
          </p:nvPr>
        </p:nvSpPr>
        <p:spPr>
          <a:xfrm>
            <a:off x="1219200" y="1409700"/>
            <a:ext cx="21945600" cy="2286000"/>
          </a:xfrm>
          <a:prstGeom prst="rect">
            <a:avLst/>
          </a:prstGeom>
        </p:spPr>
        <p:txBody>
          <a:bodyPr lIns="0" tIns="0" rIns="0" bIns="0" anchor="b"/>
          <a:lstStyle>
            <a:lvl1pPr algn="l" defTabSz="1828800">
              <a:lnSpc>
                <a:spcPct val="100000"/>
              </a:lnSpc>
              <a:spcBef>
                <a:spcPts val="0"/>
              </a:spcBef>
              <a:defRPr sz="10000">
                <a:solidFill>
                  <a:srgbClr val="04617B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82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870326"/>
            <a:ext cx="21945600" cy="8778875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546100" indent="-546100" defTabSz="1828800">
              <a:spcBef>
                <a:spcPts val="1200"/>
              </a:spcBef>
              <a:buClr>
                <a:srgbClr val="0BD0D9"/>
              </a:buClr>
              <a:buSzPct val="95000"/>
              <a:buFontTx/>
              <a:buChar char="●"/>
              <a:defRPr sz="52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marL="926836" indent="-533136" defTabSz="1828800">
              <a:spcBef>
                <a:spcPts val="1200"/>
              </a:spcBef>
              <a:buClr>
                <a:srgbClr val="0BD0D9"/>
              </a:buClr>
              <a:buSzPct val="85000"/>
              <a:buFontTx/>
              <a:buChar char="●"/>
              <a:defRPr sz="52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marL="1277635" indent="-609298" defTabSz="1828800">
              <a:spcBef>
                <a:spcPts val="1200"/>
              </a:spcBef>
              <a:buClr>
                <a:srgbClr val="0BD0D9"/>
              </a:buClr>
              <a:buSzPct val="70000"/>
              <a:buFontTx/>
              <a:buChar char="●"/>
              <a:defRPr sz="52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marL="1522729" indent="-544829" defTabSz="1828800">
              <a:spcBef>
                <a:spcPts val="1200"/>
              </a:spcBef>
              <a:buClr>
                <a:srgbClr val="0BD0D9"/>
              </a:buClr>
              <a:buSzPct val="65000"/>
              <a:buFontTx/>
              <a:buChar char="●"/>
              <a:defRPr sz="52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marL="1797368" indent="-544830" defTabSz="1828800">
              <a:spcBef>
                <a:spcPts val="1200"/>
              </a:spcBef>
              <a:buClr>
                <a:srgbClr val="0BD0D9"/>
              </a:buClr>
              <a:buSzPct val="65000"/>
              <a:buFontTx/>
              <a:buChar char="●"/>
              <a:defRPr sz="5200">
                <a:solidFill>
                  <a:srgbClr val="000000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813069" y="13097321"/>
            <a:ext cx="351731" cy="345630"/>
          </a:xfrm>
          <a:prstGeom prst="rect">
            <a:avLst/>
          </a:prstGeom>
        </p:spPr>
        <p:txBody>
          <a:bodyPr lIns="0" tIns="0" rIns="0" bIns="0" anchor="b"/>
          <a:lstStyle>
            <a:lvl1pPr algn="r" defTabSz="1828800">
              <a:defRPr>
                <a:solidFill>
                  <a:srgbClr val="045C75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7" name="Line"/>
          <p:cNvSpPr/>
          <p:nvPr/>
        </p:nvSpPr>
        <p:spPr>
          <a:xfrm>
            <a:off x="952500" y="12801600"/>
            <a:ext cx="22498974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952500" y="9321800"/>
            <a:ext cx="22500035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9" name="Line"/>
          <p:cNvSpPr/>
          <p:nvPr/>
        </p:nvSpPr>
        <p:spPr>
          <a:xfrm flipV="1">
            <a:off x="14989317" y="9919062"/>
            <a:ext cx="1" cy="231013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86106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31" name="Image"/>
          <p:cNvSpPr>
            <a:spLocks noGrp="1"/>
          </p:cNvSpPr>
          <p:nvPr>
            <p:ph type="pic" idx="22"/>
          </p:nvPr>
        </p:nvSpPr>
        <p:spPr>
          <a:xfrm>
            <a:off x="952500" y="-1460500"/>
            <a:ext cx="22479000" cy="138938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Title Text"/>
          <p:cNvSpPr txBox="1">
            <a:spLocks noGrp="1"/>
          </p:cNvSpPr>
          <p:nvPr>
            <p:ph type="title"/>
          </p:nvPr>
        </p:nvSpPr>
        <p:spPr>
          <a:xfrm>
            <a:off x="952500" y="93980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t>Title Text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93980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952500" y="5194300"/>
            <a:ext cx="22479000" cy="3340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Line"/>
          <p:cNvSpPr/>
          <p:nvPr/>
        </p:nvSpPr>
        <p:spPr>
          <a:xfrm>
            <a:off x="952500" y="6858000"/>
            <a:ext cx="10643200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0" name="Line"/>
          <p:cNvSpPr/>
          <p:nvPr/>
        </p:nvSpPr>
        <p:spPr>
          <a:xfrm>
            <a:off x="952500" y="3898900"/>
            <a:ext cx="10643093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1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3124200"/>
            <a:ext cx="106426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r>
              <a:t>Lorem Ipsum Dolor</a:t>
            </a:r>
          </a:p>
        </p:txBody>
      </p:sp>
      <p:sp>
        <p:nvSpPr>
          <p:cNvPr id="52" name="Image"/>
          <p:cNvSpPr>
            <a:spLocks noGrp="1"/>
          </p:cNvSpPr>
          <p:nvPr>
            <p:ph type="pic" idx="22"/>
          </p:nvPr>
        </p:nvSpPr>
        <p:spPr>
          <a:xfrm>
            <a:off x="12534900" y="-1651000"/>
            <a:ext cx="10799069" cy="15824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952500" y="3975100"/>
            <a:ext cx="10642600" cy="2806700"/>
          </a:xfrm>
          <a:prstGeom prst="rect">
            <a:avLst/>
          </a:prstGeom>
        </p:spPr>
        <p:txBody>
          <a:bodyPr/>
          <a:lstStyle>
            <a:lvl1pPr algn="l">
              <a:defRPr sz="78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7086600"/>
            <a:ext cx="10642600" cy="5638800"/>
          </a:xfrm>
          <a:prstGeom prst="rect">
            <a:avLst/>
          </a:prstGeom>
        </p:spPr>
        <p:txBody>
          <a:bodyPr anchor="t"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1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Line"/>
          <p:cNvSpPr/>
          <p:nvPr/>
        </p:nvSpPr>
        <p:spPr>
          <a:xfrm>
            <a:off x="952500" y="3048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83" name="Image"/>
          <p:cNvSpPr>
            <a:spLocks noGrp="1"/>
          </p:cNvSpPr>
          <p:nvPr>
            <p:ph type="pic" idx="21"/>
          </p:nvPr>
        </p:nvSpPr>
        <p:spPr>
          <a:xfrm>
            <a:off x="12636500" y="-2413000"/>
            <a:ext cx="11024412" cy="16154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3797300"/>
            <a:ext cx="10909300" cy="8928100"/>
          </a:xfrm>
          <a:prstGeom prst="rect">
            <a:avLst/>
          </a:prstGeom>
        </p:spPr>
        <p:txBody>
          <a:bodyPr/>
          <a:lstStyle>
            <a:lvl1pPr marL="508000" indent="-508000">
              <a:spcBef>
                <a:spcPts val="2500"/>
              </a:spcBef>
              <a:buSzPct val="65000"/>
              <a:defRPr sz="4200"/>
            </a:lvl1pPr>
            <a:lvl2pPr marL="1016000" indent="-508000">
              <a:spcBef>
                <a:spcPts val="2500"/>
              </a:spcBef>
              <a:buSzPct val="65000"/>
              <a:defRPr sz="4200"/>
            </a:lvl2pPr>
            <a:lvl3pPr marL="1524000" indent="-508000">
              <a:spcBef>
                <a:spcPts val="2500"/>
              </a:spcBef>
              <a:buSzPct val="65000"/>
              <a:defRPr sz="4200"/>
            </a:lvl3pPr>
            <a:lvl4pPr marL="2032000" indent="-508000">
              <a:spcBef>
                <a:spcPts val="2500"/>
              </a:spcBef>
              <a:buSzPct val="65000"/>
              <a:defRPr sz="4200"/>
            </a:lvl4pPr>
            <a:lvl5pPr marL="2540000" indent="-508000">
              <a:spcBef>
                <a:spcPts val="2500"/>
              </a:spcBef>
              <a:buSzPct val="65000"/>
              <a:defRPr sz="4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778000"/>
            <a:ext cx="22479000" cy="101473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Image"/>
          <p:cNvSpPr>
            <a:spLocks noGrp="1"/>
          </p:cNvSpPr>
          <p:nvPr>
            <p:ph type="pic" sz="half" idx="21"/>
          </p:nvPr>
        </p:nvSpPr>
        <p:spPr>
          <a:xfrm>
            <a:off x="12232231" y="6024722"/>
            <a:ext cx="11497993" cy="808851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Image"/>
          <p:cNvSpPr>
            <a:spLocks noGrp="1"/>
          </p:cNvSpPr>
          <p:nvPr>
            <p:ph type="pic" sz="half" idx="22"/>
          </p:nvPr>
        </p:nvSpPr>
        <p:spPr>
          <a:xfrm>
            <a:off x="12349986" y="635000"/>
            <a:ext cx="11226801" cy="68072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Image"/>
          <p:cNvSpPr>
            <a:spLocks noGrp="1"/>
          </p:cNvSpPr>
          <p:nvPr>
            <p:ph type="pic" idx="23"/>
          </p:nvPr>
        </p:nvSpPr>
        <p:spPr>
          <a:xfrm>
            <a:off x="730989" y="-2438400"/>
            <a:ext cx="11050413" cy="161925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952500" y="30607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Line"/>
          <p:cNvSpPr/>
          <p:nvPr/>
        </p:nvSpPr>
        <p:spPr>
          <a:xfrm>
            <a:off x="952500" y="889000"/>
            <a:ext cx="22494922" cy="0"/>
          </a:xfrm>
          <a:prstGeom prst="line">
            <a:avLst/>
          </a:prstGeom>
          <a:ln w="12700">
            <a:solidFill>
              <a:srgbClr val="444444">
                <a:alpha val="30000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 algn="l" defTabSz="45720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952500" y="1143000"/>
            <a:ext cx="22479000" cy="1663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3695700"/>
            <a:ext cx="22479000" cy="857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6099" y="13017500"/>
            <a:ext cx="419101" cy="508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4C4946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1pPr>
      <a:lvl2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2pPr>
      <a:lvl3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3pPr>
      <a:lvl4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4pPr>
      <a:lvl5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5pPr>
      <a:lvl6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6pPr>
      <a:lvl7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7pPr>
      <a:lvl8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8pPr>
      <a:lvl9pPr marL="0" marR="0" indent="0" algn="ctr" defTabSz="825500" rtl="0" latinLnBrk="0">
        <a:lnSpc>
          <a:spcPct val="90000"/>
        </a:lnSpc>
        <a:spcBef>
          <a:spcPts val="2300"/>
        </a:spcBef>
        <a:spcAft>
          <a:spcPts val="0"/>
        </a:spcAft>
        <a:buClrTx/>
        <a:buSzTx/>
        <a:buFontTx/>
        <a:buNone/>
        <a:tabLst/>
        <a:defRPr sz="9800" b="0" i="0" u="none" strike="noStrike" cap="none" spc="0" baseline="0">
          <a:solidFill>
            <a:srgbClr val="D93E2B"/>
          </a:solidFill>
          <a:uFillTx/>
          <a:latin typeface="+mn-lt"/>
          <a:ea typeface="+mn-ea"/>
          <a:cs typeface="+mn-cs"/>
          <a:sym typeface="Bodoni SvtyTwo ITC TT-Book"/>
        </a:defRPr>
      </a:lvl9pPr>
    </p:titleStyle>
    <p:bodyStyle>
      <a:lvl1pPr marL="609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1pPr>
      <a:lvl2pPr marL="1219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2pPr>
      <a:lvl3pPr marL="1828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3pPr>
      <a:lvl4pPr marL="2438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4pPr>
      <a:lvl5pPr marL="30480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5pPr>
      <a:lvl6pPr marL="36576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6pPr>
      <a:lvl7pPr marL="42672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7pPr>
      <a:lvl8pPr marL="48768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8pPr>
      <a:lvl9pPr marL="5486400" marR="0" indent="-609600" algn="l" defTabSz="825500" rtl="0" latinLnBrk="0">
        <a:lnSpc>
          <a:spcPct val="100000"/>
        </a:lnSpc>
        <a:spcBef>
          <a:spcPts val="3400"/>
        </a:spcBef>
        <a:spcAft>
          <a:spcPts val="0"/>
        </a:spcAft>
        <a:buClr>
          <a:srgbClr val="929292"/>
        </a:buClr>
        <a:buSzPct val="60000"/>
        <a:buFont typeface="Zapf Dingbats"/>
        <a:buChar char="❖"/>
        <a:tabLst/>
        <a:defRPr sz="5000" b="0" i="0" u="none" strike="noStrike" cap="none" spc="0" baseline="0">
          <a:solidFill>
            <a:srgbClr val="414141"/>
          </a:solidFill>
          <a:uFillTx/>
          <a:latin typeface="Palatino"/>
          <a:ea typeface="Palatino"/>
          <a:cs typeface="Palatino"/>
          <a:sym typeface="Palatino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maxvega@itba.edu.ar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obotics and Mechatronics"/>
          <p:cNvSpPr txBox="1">
            <a:spLocks noGrp="1"/>
          </p:cNvSpPr>
          <p:nvPr>
            <p:ph type="title" idx="4294967295"/>
          </p:nvPr>
        </p:nvSpPr>
        <p:spPr>
          <a:xfrm>
            <a:off x="927100" y="7493000"/>
            <a:ext cx="11625118" cy="2514600"/>
          </a:xfrm>
          <a:prstGeom prst="rect">
            <a:avLst/>
          </a:prstGeom>
        </p:spPr>
        <p:txBody>
          <a:bodyPr>
            <a:normAutofit/>
          </a:bodyPr>
          <a:lstStyle>
            <a:lvl1pPr algn="l"/>
          </a:lstStyle>
          <a:p>
            <a:r>
              <a:rPr lang="es-MX" dirty="0" smtClean="0"/>
              <a:t>Comunicación Serie</a:t>
            </a:r>
            <a:endParaRPr dirty="0"/>
          </a:p>
        </p:txBody>
      </p:sp>
      <p:sp>
        <p:nvSpPr>
          <p:cNvPr id="193" name="Rodrigo Ramele…"/>
          <p:cNvSpPr txBox="1">
            <a:spLocks noGrp="1"/>
          </p:cNvSpPr>
          <p:nvPr>
            <p:ph type="body" sz="quarter" idx="4294967295"/>
          </p:nvPr>
        </p:nvSpPr>
        <p:spPr>
          <a:xfrm>
            <a:off x="15129165" y="7493000"/>
            <a:ext cx="8327736" cy="2514600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rPr lang="es-MX" dirty="0" smtClean="0"/>
              <a:t>Ing. Vega Maximiliano Leonel</a:t>
            </a:r>
          </a:p>
          <a:p>
            <a:pPr marL="0" indent="0">
              <a:spcBef>
                <a:spcPts val="0"/>
              </a:spcBef>
              <a:buClrTx/>
              <a:buSzTx/>
              <a:buFontTx/>
              <a:buNone/>
              <a:defRPr sz="3200"/>
            </a:pPr>
            <a:r>
              <a:rPr lang="es-MX" dirty="0" smtClean="0"/>
              <a:t>Mail: </a:t>
            </a:r>
            <a:r>
              <a:rPr lang="es-MX" dirty="0" smtClean="0">
                <a:hlinkClick r:id="rId2"/>
              </a:rPr>
              <a:t>maxvega@itba.edu.ar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Laboratorio de Mecatrónica</a:t>
            </a:r>
            <a:endParaRPr dirty="0"/>
          </a:p>
        </p:txBody>
      </p:sp>
      <p:pic>
        <p:nvPicPr>
          <p:cNvPr id="194" name="itbalogoshaded.png" descr="itbalogoshad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54751" y="1"/>
            <a:ext cx="10929249" cy="5708072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Line"/>
          <p:cNvSpPr/>
          <p:nvPr/>
        </p:nvSpPr>
        <p:spPr>
          <a:xfrm>
            <a:off x="1054100" y="7493000"/>
            <a:ext cx="22275800" cy="0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/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1054100" y="10007600"/>
            <a:ext cx="22275800" cy="0"/>
          </a:xfrm>
          <a:prstGeom prst="line">
            <a:avLst/>
          </a:prstGeom>
          <a:ln w="25400">
            <a:solidFill>
              <a:srgbClr val="414141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4400"/>
            </a:pPr>
            <a:endParaRPr/>
          </a:p>
        </p:txBody>
      </p:sp>
      <p:sp>
        <p:nvSpPr>
          <p:cNvPr id="197" name="There is no intelligence, without action."/>
          <p:cNvSpPr txBox="1"/>
          <p:nvPr/>
        </p:nvSpPr>
        <p:spPr>
          <a:xfrm>
            <a:off x="1003300" y="6573219"/>
            <a:ext cx="10642600" cy="602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spAutoFit/>
          </a:bodyPr>
          <a:lstStyle>
            <a:lvl1pPr algn="l">
              <a:lnSpc>
                <a:spcPct val="110000"/>
              </a:lnSpc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I2C: Master </a:t>
            </a:r>
            <a:r>
              <a:rPr lang="es-MX" dirty="0" smtClean="0">
                <a:sym typeface="Wingdings" panose="05000000000000000000" pitchFamily="2" charset="2"/>
              </a:rPr>
              <a:t> DATA FRAME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51" y="3955040"/>
            <a:ext cx="11948897" cy="8813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2179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I2C: SLAVE </a:t>
            </a:r>
            <a:r>
              <a:rPr lang="es-MX" dirty="0" smtClean="0">
                <a:sym typeface="Wingdings" panose="05000000000000000000" pitchFamily="2" charset="2"/>
              </a:rPr>
              <a:t> ACK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51" y="3899623"/>
            <a:ext cx="11948897" cy="8813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966294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I2C: Master </a:t>
            </a:r>
            <a:r>
              <a:rPr lang="es-MX" dirty="0" smtClean="0">
                <a:sym typeface="Wingdings" panose="05000000000000000000" pitchFamily="2" charset="2"/>
              </a:rPr>
              <a:t> STOP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51" y="3899623"/>
            <a:ext cx="11948897" cy="8813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2103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I2C: </a:t>
            </a:r>
            <a:r>
              <a:rPr lang="es-MX" dirty="0" err="1" smtClean="0"/>
              <a:t>Examples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190" y="4527404"/>
            <a:ext cx="14193620" cy="7248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64751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I2C: Ejemplos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639" y="4658157"/>
            <a:ext cx="15390721" cy="62038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32439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SPI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258;p4"/>
              <p:cNvSpPr txBox="1">
                <a:spLocks/>
              </p:cNvSpPr>
              <p:nvPr/>
            </p:nvSpPr>
            <p:spPr>
              <a:xfrm>
                <a:off x="730827" y="4461164"/>
                <a:ext cx="7858990" cy="59574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85000" lnSpcReduction="10000"/>
              </a:bodyPr>
              <a:lstStyle>
                <a:lvl1pPr marL="6096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1pPr>
                <a:lvl2pPr marL="12192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2pPr>
                <a:lvl3pPr marL="18288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3pPr>
                <a:lvl4pPr marL="24384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4pPr>
                <a:lvl5pPr marL="30480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5pPr>
                <a:lvl6pPr marL="36576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6pPr>
                <a:lvl7pPr marL="42672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7pPr>
                <a:lvl8pPr marL="48768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8pPr>
                <a:lvl9pPr marL="54864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9pPr>
              </a:lstStyle>
              <a:p>
                <a:pPr marL="228600" indent="-228600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14:m>
                  <m:oMath xmlns:m="http://schemas.openxmlformats.org/officeDocument/2006/math">
                    <m:r>
                      <a:rPr lang="es-MX" sz="43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300" b="1" i="0" smtClean="0">
                        <a:latin typeface="Cambria Math" panose="02040503050406030204" pitchFamily="18" charset="0"/>
                      </a:rPr>
                      <m:t>𝐒𝐲𝐧𝐜𝐫𝐨𝐧𝐨𝐮𝐬</m:t>
                    </m:r>
                    <m:r>
                      <a:rPr lang="es-MX" sz="43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300" b="1" i="0" smtClean="0">
                        <a:latin typeface="Cambria Math" panose="02040503050406030204" pitchFamily="18" charset="0"/>
                      </a:rPr>
                      <m:t>𝐏𝐞𝐫𝐢𝐩𝐡𝐞𝐫𝐚𝐥</m:t>
                    </m:r>
                    <m:r>
                      <a:rPr lang="es-MX" sz="43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MX" sz="4300" b="1" i="0" smtClean="0">
                        <a:latin typeface="Cambria Math" panose="02040503050406030204" pitchFamily="18" charset="0"/>
                      </a:rPr>
                      <m:t>𝐈𝐧𝐭𝐞𝐫𝐟𝐚𝐜𝐞</m:t>
                    </m:r>
                  </m:oMath>
                </a14:m>
                <a:endParaRPr lang="es-MX" sz="3900" b="1" dirty="0"/>
              </a:p>
              <a:p>
                <a:pPr marL="838200" lvl="1" indent="-228600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Sincrónico, ambos dispositivos compartes el mismo </a:t>
                </a:r>
                <a:r>
                  <a:rPr lang="es-MX" sz="4100" dirty="0" err="1" smtClean="0"/>
                  <a:t>clock</a:t>
                </a:r>
                <a:endParaRPr lang="es-MX" sz="4100" dirty="0" smtClean="0"/>
              </a:p>
              <a:p>
                <a:pPr marL="838200" lvl="1" indent="-228600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Master </a:t>
                </a:r>
                <a:r>
                  <a:rPr lang="es-MX" sz="4100" dirty="0" smtClean="0">
                    <a:sym typeface="Wingdings" panose="05000000000000000000" pitchFamily="2" charset="2"/>
                  </a:rPr>
                  <a:t> Slave</a:t>
                </a:r>
                <a:endParaRPr lang="es-MX" sz="4100" dirty="0" smtClean="0"/>
              </a:p>
              <a:p>
                <a:pPr marL="838200" lvl="1" indent="-228600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Comunicación </a:t>
                </a:r>
                <a:r>
                  <a:rPr lang="es-MX" sz="4100" dirty="0" err="1" smtClean="0"/>
                  <a:t>half</a:t>
                </a:r>
                <a:r>
                  <a:rPr lang="es-MX" sz="4100" dirty="0" smtClean="0"/>
                  <a:t>-dúplex</a:t>
                </a:r>
              </a:p>
              <a:p>
                <a:pPr marL="457200" lvl="1" indent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None/>
                </a:pPr>
                <a:endParaRPr lang="es-MX" sz="3200" dirty="0" smtClean="0"/>
              </a:p>
              <a:p>
                <a:pPr marL="228600" indent="-22860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000" dirty="0" smtClean="0"/>
                  <a:t> </a:t>
                </a:r>
                <a:r>
                  <a:rPr lang="es-MX" sz="3900" b="1" dirty="0" err="1" smtClean="0"/>
                  <a:t>Electrica</a:t>
                </a:r>
                <a:endParaRPr lang="es-MX" sz="3900" b="1" dirty="0" smtClean="0"/>
              </a:p>
              <a:p>
                <a:pPr marL="685800" lvl="1" indent="-22860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Mayor </a:t>
                </a:r>
                <a:r>
                  <a:rPr lang="es-MX" sz="4100" dirty="0"/>
                  <a:t>v</a:t>
                </a:r>
                <a:r>
                  <a:rPr lang="es-MX" sz="4100" dirty="0" smtClean="0"/>
                  <a:t>elocidad que I2C</a:t>
                </a:r>
              </a:p>
              <a:p>
                <a:pPr marL="685800" lvl="1" indent="-22860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Distancias cortas</a:t>
                </a:r>
                <a:endParaRPr lang="es-MX" sz="3200" dirty="0"/>
              </a:p>
              <a:p>
                <a:pPr marL="685800" lvl="1" indent="-22860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endParaRPr lang="es-MX" sz="3200" dirty="0" smtClean="0"/>
              </a:p>
              <a:p>
                <a:pPr marL="0" indent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lt1"/>
                  </a:buClr>
                  <a:buSzPct val="125000"/>
                  <a:buFont typeface="Zapf Dingbats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13" name="Google Shape;258;p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27" y="4461164"/>
                <a:ext cx="7858990" cy="5957454"/>
              </a:xfrm>
              <a:prstGeom prst="rect">
                <a:avLst/>
              </a:prstGeom>
              <a:blipFill>
                <a:blip r:embed="rId2"/>
                <a:stretch>
                  <a:fillRect l="-27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105" y="3923452"/>
            <a:ext cx="4378036" cy="7685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16874836" y="8922327"/>
            <a:ext cx="4166341" cy="4426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</a:pPr>
            <a:r>
              <a:rPr lang="es-MX" sz="4000" b="1" u="sng" dirty="0" smtClean="0">
                <a:solidFill>
                  <a:srgbClr val="FF0000"/>
                </a:solidFill>
              </a:rPr>
              <a:t>5</a:t>
            </a:r>
            <a:r>
              <a:rPr lang="es-MX" sz="4000" u="sng" dirty="0" smtClean="0">
                <a:solidFill>
                  <a:srgbClr val="FF0000"/>
                </a:solidFill>
              </a:rPr>
              <a:t> </a:t>
            </a:r>
            <a:r>
              <a:rPr lang="es-MX" sz="4000" b="1" u="sng" dirty="0">
                <a:solidFill>
                  <a:srgbClr val="FF0000"/>
                </a:solidFill>
              </a:rPr>
              <a:t>Cables:</a:t>
            </a: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 smtClean="0">
                <a:solidFill>
                  <a:srgbClr val="FF0000"/>
                </a:solidFill>
              </a:rPr>
              <a:t> CS </a:t>
            </a: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 smtClean="0">
                <a:solidFill>
                  <a:srgbClr val="FF0000"/>
                </a:solidFill>
              </a:rPr>
              <a:t> MOSI </a:t>
            </a:r>
            <a:r>
              <a:rPr lang="es-MX" dirty="0" smtClean="0">
                <a:solidFill>
                  <a:srgbClr val="FF0000"/>
                </a:solidFill>
                <a:sym typeface="Wingdings" panose="05000000000000000000" pitchFamily="2" charset="2"/>
              </a:rPr>
              <a:t> SDI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endParaRPr lang="es-MX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 smtClean="0">
                <a:solidFill>
                  <a:srgbClr val="FF0000"/>
                </a:solidFill>
                <a:sym typeface="Wingdings" panose="05000000000000000000" pitchFamily="2" charset="2"/>
              </a:rPr>
              <a:t>MISO  SDO</a:t>
            </a:r>
            <a:endParaRPr lang="es-MX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 smtClean="0">
                <a:solidFill>
                  <a:srgbClr val="FF0000"/>
                </a:solidFill>
                <a:sym typeface="Wingdings" panose="05000000000000000000" pitchFamily="2" charset="2"/>
              </a:rPr>
              <a:t> SCLK</a:t>
            </a: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 smtClean="0">
                <a:solidFill>
                  <a:srgbClr val="FF0000"/>
                </a:solidFill>
                <a:sym typeface="Wingdings" panose="05000000000000000000" pitchFamily="2" charset="2"/>
              </a:rPr>
              <a:t>GND</a:t>
            </a:r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8429" y="3923452"/>
            <a:ext cx="10115265" cy="4998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71948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SPI: Ejemplos</a:t>
            </a:r>
            <a:endParaRPr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77" y="4279322"/>
            <a:ext cx="17624245" cy="7081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05167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SPI: Ejemplos</a:t>
            </a:r>
            <a:endParaRPr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77" y="4362449"/>
            <a:ext cx="17624246" cy="7081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26311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SPI: Ejemplos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77" y="4390158"/>
            <a:ext cx="17624246" cy="7081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676296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SPI: Ejemplos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877" y="4390158"/>
            <a:ext cx="17845287" cy="7081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0741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Comunicación Serie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87" y="4319587"/>
            <a:ext cx="16278225" cy="75152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9564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CAN-BUS</a:t>
            </a:r>
            <a:endParaRPr dirty="0"/>
          </a:p>
        </p:txBody>
      </p:sp>
      <p:pic>
        <p:nvPicPr>
          <p:cNvPr id="3" name="Google Shape;24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1382" y="4050960"/>
            <a:ext cx="14741236" cy="81964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83101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CAN-BUS: Modelo OSI</a:t>
            </a:r>
            <a:endParaRPr dirty="0"/>
          </a:p>
        </p:txBody>
      </p:sp>
      <p:pic>
        <p:nvPicPr>
          <p:cNvPr id="4" name="Google Shape;252;p3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54187" y="3782926"/>
            <a:ext cx="15275626" cy="85476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76218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CAN-BUS: Implementación</a:t>
            </a:r>
            <a:endParaRPr dirty="0"/>
          </a:p>
        </p:txBody>
      </p:sp>
      <p:sp>
        <p:nvSpPr>
          <p:cNvPr id="5" name="Google Shape;258;p4"/>
          <p:cNvSpPr txBox="1">
            <a:spLocks/>
          </p:cNvSpPr>
          <p:nvPr/>
        </p:nvSpPr>
        <p:spPr>
          <a:xfrm>
            <a:off x="952500" y="3934140"/>
            <a:ext cx="7942118" cy="742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lvl1pPr marL="609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1219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828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2438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30480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3657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4267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4876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5486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228600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000" dirty="0" smtClean="0"/>
              <a:t> </a:t>
            </a:r>
            <a:r>
              <a:rPr lang="es-MX" sz="4000" b="1" dirty="0" smtClean="0"/>
              <a:t>MCU: STM32F401RE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3200" dirty="0" smtClean="0"/>
              <a:t> </a:t>
            </a:r>
            <a:r>
              <a:rPr lang="es-MX" sz="3900" dirty="0" smtClean="0"/>
              <a:t>Gestión de Datos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3900" dirty="0" smtClean="0"/>
              <a:t> Lógica  </a:t>
            </a:r>
            <a:r>
              <a:rPr lang="es-MX" sz="3900" dirty="0" smtClean="0">
                <a:sym typeface="Wingdings" panose="05000000000000000000" pitchFamily="2" charset="2"/>
              </a:rPr>
              <a:t> </a:t>
            </a:r>
            <a:r>
              <a:rPr lang="es-MX" sz="3900" dirty="0" smtClean="0"/>
              <a:t> Funciones</a:t>
            </a:r>
          </a:p>
          <a:p>
            <a:pPr marL="457200" lvl="1" indent="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None/>
            </a:pPr>
            <a:endParaRPr lang="es-MX" sz="3200" dirty="0" smtClean="0"/>
          </a:p>
          <a:p>
            <a:pPr marL="228600" indent="-228600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000" dirty="0" smtClean="0"/>
              <a:t> </a:t>
            </a:r>
            <a:r>
              <a:rPr lang="es-MX" sz="4000" b="1" dirty="0" smtClean="0"/>
              <a:t>CAN CONTROLLER: MCP2515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3200" dirty="0" smtClean="0"/>
              <a:t> </a:t>
            </a:r>
            <a:r>
              <a:rPr lang="es-MX" sz="3900" dirty="0" smtClean="0"/>
              <a:t>Gestión del Protocolo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3900" dirty="0" smtClean="0"/>
              <a:t> Tensión </a:t>
            </a:r>
            <a:r>
              <a:rPr lang="es-MX" sz="3900" dirty="0" smtClean="0">
                <a:sym typeface="Wingdings" panose="05000000000000000000" pitchFamily="2" charset="2"/>
              </a:rPr>
              <a:t></a:t>
            </a:r>
            <a:r>
              <a:rPr lang="es-MX" sz="3900" dirty="0" smtClean="0"/>
              <a:t>  Lógica</a:t>
            </a:r>
          </a:p>
          <a:p>
            <a:pPr marL="457200" lvl="1" indent="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None/>
            </a:pPr>
            <a:endParaRPr lang="es-MX" sz="3200" dirty="0" smtClean="0"/>
          </a:p>
          <a:p>
            <a:pPr marL="228600" indent="-228600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000" dirty="0" smtClean="0"/>
              <a:t> </a:t>
            </a:r>
            <a:r>
              <a:rPr lang="es-MX" sz="4000" b="1" dirty="0" smtClean="0"/>
              <a:t>CAN TRANSCEIVER: TJA1050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3900" dirty="0" smtClean="0"/>
              <a:t>Niveles Eléctricos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3900" dirty="0" smtClean="0"/>
              <a:t>Diferencial, TX/RX</a:t>
            </a:r>
          </a:p>
          <a:p>
            <a:pPr marL="0" indent="0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None/>
            </a:pPr>
            <a:endParaRPr lang="es-MX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655" y="3934140"/>
            <a:ext cx="11693236" cy="86347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2482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CAN-BUS: Señales y Arbitraje</a:t>
            </a:r>
            <a:endParaRPr dirty="0"/>
          </a:p>
        </p:txBody>
      </p:sp>
      <p:pic>
        <p:nvPicPr>
          <p:cNvPr id="4" name="Google Shape;26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18617" y="4413379"/>
            <a:ext cx="12441383" cy="8332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oogle Shape;26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6682" y="8348070"/>
            <a:ext cx="7942118" cy="43981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ángulo 1"/>
          <p:cNvSpPr/>
          <p:nvPr/>
        </p:nvSpPr>
        <p:spPr>
          <a:xfrm>
            <a:off x="1728355" y="4045528"/>
            <a:ext cx="7720445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l">
              <a:lnSpc>
                <a:spcPct val="120000"/>
              </a:lnSpc>
              <a:buClr>
                <a:schemeClr val="lt1"/>
              </a:buClr>
              <a:buSzPts val="3000"/>
              <a:buChar char="•"/>
            </a:pPr>
            <a:r>
              <a:rPr lang="es-MX" sz="3600" b="1" dirty="0"/>
              <a:t>1.5V&lt; </a:t>
            </a:r>
            <a:r>
              <a:rPr lang="es-MX" sz="3600" b="1" dirty="0" err="1"/>
              <a:t>Vod</a:t>
            </a:r>
            <a:r>
              <a:rPr lang="es-MX" sz="3600" b="1" dirty="0"/>
              <a:t> &lt; </a:t>
            </a:r>
            <a:r>
              <a:rPr lang="es-MX" sz="3600" b="1" dirty="0" smtClean="0"/>
              <a:t>3V </a:t>
            </a:r>
            <a:r>
              <a:rPr lang="es-MX" sz="3600" dirty="0" smtClean="0">
                <a:sym typeface="Wingdings" panose="05000000000000000000" pitchFamily="2" charset="2"/>
              </a:rPr>
              <a:t></a:t>
            </a:r>
            <a:r>
              <a:rPr lang="es-MX" sz="3600" dirty="0" smtClean="0"/>
              <a:t> </a:t>
            </a:r>
            <a:r>
              <a:rPr lang="es-MX" sz="3600" dirty="0"/>
              <a:t>“0” </a:t>
            </a:r>
            <a:r>
              <a:rPr lang="es-MX" sz="3600" dirty="0" smtClean="0"/>
              <a:t>Lógico</a:t>
            </a:r>
          </a:p>
          <a:p>
            <a:pPr marL="228600" lvl="0" indent="-228600" algn="l">
              <a:lnSpc>
                <a:spcPct val="120000"/>
              </a:lnSpc>
              <a:buClr>
                <a:schemeClr val="lt1"/>
              </a:buClr>
              <a:buSzPts val="3000"/>
              <a:buChar char="•"/>
            </a:pPr>
            <a:endParaRPr lang="es-MX" sz="3600" dirty="0"/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b="1" dirty="0" err="1" smtClean="0"/>
              <a:t>Vod</a:t>
            </a:r>
            <a:r>
              <a:rPr lang="es-MX" sz="3600" b="1" dirty="0" smtClean="0"/>
              <a:t> </a:t>
            </a:r>
            <a:r>
              <a:rPr lang="es-MX" sz="3600" b="1" dirty="0"/>
              <a:t>= </a:t>
            </a:r>
            <a:r>
              <a:rPr lang="es-MX" sz="3600" b="1" dirty="0" smtClean="0"/>
              <a:t>2.5V </a:t>
            </a:r>
            <a:r>
              <a:rPr lang="es-MX" sz="3600" dirty="0" smtClean="0">
                <a:sym typeface="Wingdings" panose="05000000000000000000" pitchFamily="2" charset="2"/>
              </a:rPr>
              <a:t></a:t>
            </a:r>
            <a:r>
              <a:rPr lang="es-MX" sz="3600" dirty="0" smtClean="0"/>
              <a:t> </a:t>
            </a:r>
            <a:r>
              <a:rPr lang="es-MX" sz="3600" dirty="0"/>
              <a:t>“1” </a:t>
            </a:r>
            <a:r>
              <a:rPr lang="es-MX" sz="3600" dirty="0" smtClean="0"/>
              <a:t>Lógico</a:t>
            </a:r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Char char="•"/>
            </a:pPr>
            <a:endParaRPr lang="es-MX" sz="3600" dirty="0"/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b="1" dirty="0"/>
              <a:t>“0” : Dominante</a:t>
            </a:r>
            <a:endParaRPr lang="es-MX" sz="3600" b="1" dirty="0"/>
          </a:p>
        </p:txBody>
      </p:sp>
    </p:spTree>
    <p:extLst>
      <p:ext uri="{BB962C8B-B14F-4D97-AF65-F5344CB8AC3E}">
        <p14:creationId xmlns:p14="http://schemas.microsoft.com/office/powerpoint/2010/main" val="34832573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CAN-BUS: </a:t>
            </a:r>
            <a:r>
              <a:rPr lang="es-MX" dirty="0" err="1" smtClean="0"/>
              <a:t>Frame</a:t>
            </a:r>
            <a:endParaRPr dirty="0"/>
          </a:p>
        </p:txBody>
      </p:sp>
      <p:sp>
        <p:nvSpPr>
          <p:cNvPr id="2" name="Rectángulo 1"/>
          <p:cNvSpPr/>
          <p:nvPr/>
        </p:nvSpPr>
        <p:spPr>
          <a:xfrm>
            <a:off x="952500" y="4279738"/>
            <a:ext cx="8607136" cy="7381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 algn="l">
              <a:lnSpc>
                <a:spcPct val="120000"/>
              </a:lnSpc>
              <a:buClr>
                <a:schemeClr val="lt1"/>
              </a:buClr>
              <a:buSzPts val="3000"/>
              <a:buChar char="•"/>
            </a:pPr>
            <a:r>
              <a:rPr lang="es-MX" sz="3600" b="1" dirty="0"/>
              <a:t>Menor Valor de </a:t>
            </a:r>
            <a:r>
              <a:rPr lang="es-MX" sz="3600" b="1" dirty="0" smtClean="0"/>
              <a:t>ID </a:t>
            </a:r>
            <a:r>
              <a:rPr lang="es-MX" sz="3600" dirty="0" smtClean="0">
                <a:sym typeface="Wingdings" panose="05000000000000000000" pitchFamily="2" charset="2"/>
              </a:rPr>
              <a:t></a:t>
            </a:r>
            <a:r>
              <a:rPr lang="es-MX" sz="3600" dirty="0" smtClean="0"/>
              <a:t> </a:t>
            </a:r>
            <a:r>
              <a:rPr lang="es-MX" sz="3600" dirty="0"/>
              <a:t>Mayor </a:t>
            </a:r>
            <a:r>
              <a:rPr lang="es-MX" sz="3600" dirty="0" smtClean="0"/>
              <a:t>Prioridad</a:t>
            </a:r>
          </a:p>
          <a:p>
            <a:pPr lvl="0" algn="l">
              <a:lnSpc>
                <a:spcPct val="120000"/>
              </a:lnSpc>
              <a:buClr>
                <a:schemeClr val="lt1"/>
              </a:buClr>
              <a:buSzPts val="3000"/>
            </a:pPr>
            <a:endParaRPr lang="es-MX" sz="3600" dirty="0" smtClean="0"/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b="1" dirty="0" err="1" smtClean="0"/>
              <a:t>Frames</a:t>
            </a:r>
            <a:r>
              <a:rPr lang="es-MX" sz="3600" b="1" dirty="0"/>
              <a:t>:</a:t>
            </a:r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dirty="0"/>
              <a:t>Data </a:t>
            </a:r>
            <a:r>
              <a:rPr lang="es-MX" sz="3600" dirty="0" err="1"/>
              <a:t>Frame</a:t>
            </a:r>
            <a:endParaRPr lang="es-MX" sz="3600" dirty="0"/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dirty="0" err="1"/>
              <a:t>Remote</a:t>
            </a:r>
            <a:r>
              <a:rPr lang="es-MX" sz="3600" dirty="0"/>
              <a:t> </a:t>
            </a:r>
            <a:r>
              <a:rPr lang="es-MX" sz="3600" dirty="0" err="1"/>
              <a:t>Frame</a:t>
            </a:r>
            <a:endParaRPr lang="es-MX" sz="3600" dirty="0"/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dirty="0"/>
              <a:t>Error </a:t>
            </a:r>
            <a:r>
              <a:rPr lang="es-MX" sz="3600" dirty="0" err="1"/>
              <a:t>Frame</a:t>
            </a:r>
            <a:endParaRPr lang="es-MX" sz="3600" dirty="0"/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dirty="0" err="1"/>
              <a:t>Overload</a:t>
            </a:r>
            <a:r>
              <a:rPr lang="es-MX" sz="3600" dirty="0"/>
              <a:t> </a:t>
            </a:r>
            <a:r>
              <a:rPr lang="es-MX" sz="3600" dirty="0" err="1"/>
              <a:t>Frame</a:t>
            </a:r>
            <a:endParaRPr lang="es-MX" sz="3600" dirty="0"/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dirty="0" err="1"/>
              <a:t>Valid</a:t>
            </a:r>
            <a:r>
              <a:rPr lang="es-MX" sz="3600" dirty="0"/>
              <a:t> </a:t>
            </a:r>
            <a:r>
              <a:rPr lang="es-MX" sz="3600" dirty="0" err="1" smtClean="0"/>
              <a:t>Frame</a:t>
            </a:r>
            <a:endParaRPr lang="es-MX" sz="3600" dirty="0" smtClean="0"/>
          </a:p>
          <a:p>
            <a:pPr marL="685800" lvl="1" indent="-228600" algn="l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ts val="3000"/>
              <a:buChar char="•"/>
            </a:pPr>
            <a:endParaRPr lang="es-MX" sz="3600" dirty="0"/>
          </a:p>
          <a:p>
            <a:pPr marL="228600" lvl="0" indent="-228600" algn="l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ts val="3000"/>
              <a:buChar char="•"/>
            </a:pPr>
            <a:r>
              <a:rPr lang="es-MX" sz="3600" b="1" dirty="0"/>
              <a:t>EOF = “0” </a:t>
            </a:r>
            <a:r>
              <a:rPr lang="es-MX" sz="3600" b="1" dirty="0" smtClean="0"/>
              <a:t>Lógico </a:t>
            </a:r>
            <a:r>
              <a:rPr lang="es-MX" sz="3600" dirty="0" smtClean="0">
                <a:sym typeface="Wingdings" panose="05000000000000000000" pitchFamily="2" charset="2"/>
              </a:rPr>
              <a:t></a:t>
            </a:r>
            <a:r>
              <a:rPr lang="es-MX" sz="3600" dirty="0" smtClean="0"/>
              <a:t> </a:t>
            </a:r>
            <a:r>
              <a:rPr lang="es-MX" sz="3600" dirty="0"/>
              <a:t>Error </a:t>
            </a:r>
            <a:r>
              <a:rPr lang="es-MX" sz="3600" dirty="0" err="1"/>
              <a:t>Frame</a:t>
            </a:r>
            <a:endParaRPr lang="es-MX" sz="3600" dirty="0"/>
          </a:p>
        </p:txBody>
      </p:sp>
      <p:pic>
        <p:nvPicPr>
          <p:cNvPr id="6" name="Google Shape;27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64436" y="5933875"/>
            <a:ext cx="13567064" cy="40732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37203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¿Dudas?</a:t>
            </a:r>
            <a:endParaRPr dirty="0"/>
          </a:p>
        </p:txBody>
      </p:sp>
      <p:pic>
        <p:nvPicPr>
          <p:cNvPr id="12290" name="Picture 2" descr="Dilbert on PowerPoint | SlideGenius Presentation Ag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709" y="4682836"/>
            <a:ext cx="18797850" cy="587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726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Modelo OSI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27" y="3639415"/>
            <a:ext cx="12827145" cy="89552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4757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UART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4854" y="3602182"/>
            <a:ext cx="9216646" cy="67272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Google Shape;258;p4"/>
          <p:cNvSpPr txBox="1">
            <a:spLocks/>
          </p:cNvSpPr>
          <p:nvPr/>
        </p:nvSpPr>
        <p:spPr>
          <a:xfrm>
            <a:off x="952500" y="3602182"/>
            <a:ext cx="7775864" cy="8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lvl1pPr marL="609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1219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828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2438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30480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3657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4267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4876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5486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228600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000" dirty="0" smtClean="0"/>
              <a:t> </a:t>
            </a:r>
            <a:r>
              <a:rPr lang="es-MX" sz="4000" b="1" dirty="0" smtClean="0"/>
              <a:t>Universal </a:t>
            </a:r>
            <a:r>
              <a:rPr lang="es-MX" sz="4000" b="1" dirty="0" err="1" smtClean="0"/>
              <a:t>Asyncronous</a:t>
            </a:r>
            <a:r>
              <a:rPr lang="es-MX" sz="4000" b="1" dirty="0" smtClean="0"/>
              <a:t> Receiver - </a:t>
            </a:r>
            <a:r>
              <a:rPr lang="es-MX" sz="4000" b="1" dirty="0" err="1" smtClean="0"/>
              <a:t>Transmitter</a:t>
            </a:r>
            <a:r>
              <a:rPr lang="es-MX" sz="4000" b="1" dirty="0" smtClean="0"/>
              <a:t> </a:t>
            </a:r>
            <a:endParaRPr lang="es-MX" sz="3200" b="1" dirty="0"/>
          </a:p>
          <a:p>
            <a:pPr marL="838200" lvl="1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 No requiere señal de </a:t>
            </a:r>
            <a:r>
              <a:rPr lang="es-MX" sz="4100" dirty="0" err="1" smtClean="0"/>
              <a:t>clock</a:t>
            </a:r>
            <a:r>
              <a:rPr lang="es-MX" sz="4100" dirty="0" smtClean="0"/>
              <a:t> compartida</a:t>
            </a:r>
          </a:p>
          <a:p>
            <a:pPr marL="838200" lvl="1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Cada dispositivo tiene su propio </a:t>
            </a:r>
            <a:r>
              <a:rPr lang="es-MX" sz="4100" dirty="0" err="1" smtClean="0"/>
              <a:t>clock</a:t>
            </a:r>
            <a:endParaRPr lang="es-MX" sz="4100" dirty="0" smtClean="0"/>
          </a:p>
          <a:p>
            <a:pPr marL="838200" lvl="1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Comunicación full-dúplex</a:t>
            </a:r>
          </a:p>
          <a:p>
            <a:pPr marL="457200" lvl="1" indent="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None/>
            </a:pPr>
            <a:endParaRPr lang="es-MX" sz="3200" dirty="0" smtClean="0"/>
          </a:p>
          <a:p>
            <a:pPr marL="228600" indent="-228600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000" dirty="0" smtClean="0"/>
              <a:t> </a:t>
            </a:r>
            <a:r>
              <a:rPr lang="es-MX" sz="4000" b="1" dirty="0" smtClean="0"/>
              <a:t>Eléctrica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Ambos dispositivos deben estar apareados 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Si el microcontrolador es de 3V3, también los es su UART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endParaRPr lang="es-MX" sz="3200" dirty="0"/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endParaRPr lang="es-MX" sz="3200" dirty="0" smtClean="0"/>
          </a:p>
          <a:p>
            <a:pPr marL="0" indent="0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None/>
            </a:pPr>
            <a:endParaRPr lang="es-MX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663" y="3602182"/>
            <a:ext cx="4378036" cy="7685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17539854" y="10435927"/>
            <a:ext cx="3851563" cy="298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</a:pPr>
            <a:r>
              <a:rPr lang="es-MX" sz="4000" b="1" u="sng" dirty="0" smtClean="0">
                <a:solidFill>
                  <a:srgbClr val="FF0000"/>
                </a:solidFill>
              </a:rPr>
              <a:t>3</a:t>
            </a:r>
            <a:r>
              <a:rPr lang="es-MX" sz="4000" u="sng" dirty="0" smtClean="0">
                <a:solidFill>
                  <a:srgbClr val="FF0000"/>
                </a:solidFill>
              </a:rPr>
              <a:t> </a:t>
            </a:r>
            <a:r>
              <a:rPr lang="es-MX" sz="4000" b="1" u="sng" dirty="0">
                <a:solidFill>
                  <a:srgbClr val="FF0000"/>
                </a:solidFill>
              </a:rPr>
              <a:t>Cables:</a:t>
            </a: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>
                <a:solidFill>
                  <a:srgbClr val="FF0000"/>
                </a:solidFill>
              </a:rPr>
              <a:t>TX </a:t>
            </a: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 RX</a:t>
            </a: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RX  TX</a:t>
            </a: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GND</a:t>
            </a:r>
            <a:endParaRPr lang="es-MX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31046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UART: </a:t>
            </a:r>
            <a:r>
              <a:rPr lang="es-MX" dirty="0" err="1" smtClean="0"/>
              <a:t>Frame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624" y="4904509"/>
            <a:ext cx="15297876" cy="52980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Google Shape;258;p4"/>
          <p:cNvSpPr txBox="1">
            <a:spLocks/>
          </p:cNvSpPr>
          <p:nvPr/>
        </p:nvSpPr>
        <p:spPr>
          <a:xfrm>
            <a:off x="952501" y="3602182"/>
            <a:ext cx="6861464" cy="8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lvl1pPr marL="609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1pPr>
            <a:lvl2pPr marL="1219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2pPr>
            <a:lvl3pPr marL="1828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3pPr>
            <a:lvl4pPr marL="2438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4pPr>
            <a:lvl5pPr marL="30480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5pPr>
            <a:lvl6pPr marL="36576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6pPr>
            <a:lvl7pPr marL="42672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7pPr>
            <a:lvl8pPr marL="48768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8pPr>
            <a:lvl9pPr marL="5486400" marR="0" indent="-609600" algn="l" defTabSz="825500" rtl="0" latinLnBrk="0">
              <a:lnSpc>
                <a:spcPct val="100000"/>
              </a:lnSpc>
              <a:spcBef>
                <a:spcPts val="3400"/>
              </a:spcBef>
              <a:spcAft>
                <a:spcPts val="0"/>
              </a:spcAft>
              <a:buClr>
                <a:srgbClr val="929292"/>
              </a:buClr>
              <a:buSzPct val="60000"/>
              <a:buFont typeface="Zapf Dingbats"/>
              <a:buChar char="❖"/>
              <a:tabLst/>
              <a:defRPr sz="5000" b="0" i="0" u="none" strike="noStrike" cap="none" spc="0" baseline="0">
                <a:solidFill>
                  <a:srgbClr val="414141"/>
                </a:solidFill>
                <a:uFillTx/>
                <a:latin typeface="Palatino"/>
                <a:ea typeface="Palatino"/>
                <a:cs typeface="Palatino"/>
                <a:sym typeface="Palatino"/>
              </a:defRPr>
            </a:lvl9pPr>
          </a:lstStyle>
          <a:p>
            <a:pPr marL="228600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000" dirty="0"/>
              <a:t> </a:t>
            </a:r>
            <a:r>
              <a:rPr lang="es-MX" sz="4000" b="1" dirty="0" smtClean="0"/>
              <a:t>Data </a:t>
            </a:r>
            <a:r>
              <a:rPr lang="es-MX" sz="4000" b="1" dirty="0" err="1" smtClean="0"/>
              <a:t>Frames</a:t>
            </a:r>
            <a:r>
              <a:rPr lang="es-MX" sz="4000" b="1" dirty="0" smtClean="0"/>
              <a:t>:</a:t>
            </a:r>
            <a:endParaRPr lang="es-MX" sz="3200" b="1" dirty="0"/>
          </a:p>
          <a:p>
            <a:pPr marL="838200" lvl="1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 </a:t>
            </a:r>
            <a:r>
              <a:rPr lang="es-MX" sz="4100" dirty="0" err="1" smtClean="0"/>
              <a:t>Start</a:t>
            </a:r>
            <a:r>
              <a:rPr lang="es-MX" sz="4100" dirty="0" smtClean="0"/>
              <a:t> : 1 bit</a:t>
            </a:r>
          </a:p>
          <a:p>
            <a:pPr marL="838200" lvl="1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 Stop: 1 o 2 bits</a:t>
            </a:r>
          </a:p>
          <a:p>
            <a:pPr marL="838200" lvl="1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 Data: 5 a 9 bits</a:t>
            </a:r>
          </a:p>
          <a:p>
            <a:pPr marL="838200" lvl="1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 </a:t>
            </a:r>
            <a:r>
              <a:rPr lang="es-MX" sz="4100" dirty="0" err="1" smtClean="0"/>
              <a:t>Parity</a:t>
            </a:r>
            <a:r>
              <a:rPr lang="es-MX" sz="4100" dirty="0" smtClean="0"/>
              <a:t>:</a:t>
            </a:r>
          </a:p>
          <a:p>
            <a:pPr marL="1447800" lvl="2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 </a:t>
            </a:r>
            <a:r>
              <a:rPr lang="es-MX" sz="4100" dirty="0" err="1" smtClean="0"/>
              <a:t>Even</a:t>
            </a:r>
            <a:r>
              <a:rPr lang="es-MX" sz="4100" dirty="0" smtClean="0"/>
              <a:t>: XOR</a:t>
            </a:r>
          </a:p>
          <a:p>
            <a:pPr marL="1447800" lvl="2" indent="-228600" hangingPunct="1">
              <a:lnSpc>
                <a:spcPct val="120000"/>
              </a:lnSpc>
              <a:spcBef>
                <a:spcPts val="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/>
              <a:t> </a:t>
            </a:r>
            <a:r>
              <a:rPr lang="es-MX" sz="4100" dirty="0" smtClean="0"/>
              <a:t>ODD: ~XOR</a:t>
            </a:r>
          </a:p>
          <a:p>
            <a:pPr marL="457200" lvl="1" indent="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None/>
            </a:pPr>
            <a:endParaRPr lang="es-MX" sz="3200" dirty="0" smtClean="0"/>
          </a:p>
          <a:p>
            <a:pPr marL="228600" indent="-228600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000" dirty="0" smtClean="0"/>
              <a:t> </a:t>
            </a:r>
            <a:r>
              <a:rPr lang="es-MX" sz="4000" b="1" dirty="0" err="1" smtClean="0"/>
              <a:t>Baud</a:t>
            </a:r>
            <a:r>
              <a:rPr lang="es-MX" sz="4000" b="1" dirty="0" smtClean="0"/>
              <a:t> - </a:t>
            </a:r>
            <a:r>
              <a:rPr lang="es-MX" sz="4000" b="1" dirty="0" err="1" smtClean="0"/>
              <a:t>Rate</a:t>
            </a:r>
            <a:endParaRPr lang="es-MX" sz="4000" b="1" dirty="0" smtClean="0"/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 smtClean="0"/>
              <a:t> 9600 [bps] </a:t>
            </a:r>
            <a:r>
              <a:rPr lang="es-MX" sz="4100" dirty="0" smtClean="0">
                <a:sym typeface="Wingdings" panose="05000000000000000000" pitchFamily="2" charset="2"/>
              </a:rPr>
              <a:t> 9600 [bits] en un segundo</a:t>
            </a:r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sz="4100" dirty="0">
                <a:sym typeface="Wingdings" panose="05000000000000000000" pitchFamily="2" charset="2"/>
              </a:rPr>
              <a:t> </a:t>
            </a:r>
            <a:r>
              <a:rPr lang="es-MX" sz="4100" dirty="0" smtClean="0">
                <a:sym typeface="Wingdings" panose="05000000000000000000" pitchFamily="2" charset="2"/>
              </a:rPr>
              <a:t>Tiempo de 1 bit  104 [</a:t>
            </a:r>
            <a:r>
              <a:rPr lang="es-MX" sz="4100" dirty="0" err="1" smtClean="0">
                <a:sym typeface="Wingdings" panose="05000000000000000000" pitchFamily="2" charset="2"/>
              </a:rPr>
              <a:t>us</a:t>
            </a:r>
            <a:r>
              <a:rPr lang="es-MX" sz="4100" dirty="0" smtClean="0">
                <a:sym typeface="Wingdings" panose="05000000000000000000" pitchFamily="2" charset="2"/>
              </a:rPr>
              <a:t>]</a:t>
            </a:r>
            <a:endParaRPr lang="es-MX" sz="4100" dirty="0" smtClean="0"/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endParaRPr lang="es-MX" sz="3200" dirty="0"/>
          </a:p>
          <a:p>
            <a:pPr marL="685800" lvl="1" indent="-228600" hangingPunct="1">
              <a:lnSpc>
                <a:spcPct val="120000"/>
              </a:lnSpc>
              <a:spcBef>
                <a:spcPts val="5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endParaRPr lang="es-MX" sz="3200" dirty="0" smtClean="0"/>
          </a:p>
          <a:p>
            <a:pPr marL="0" indent="0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7690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258;p4"/>
              <p:cNvSpPr txBox="1">
                <a:spLocks/>
              </p:cNvSpPr>
              <p:nvPr/>
            </p:nvSpPr>
            <p:spPr>
              <a:xfrm>
                <a:off x="952500" y="3602182"/>
                <a:ext cx="8069516" cy="832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fontScale="92500"/>
              </a:bodyPr>
              <a:lstStyle>
                <a:lvl1pPr marL="6096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1pPr>
                <a:lvl2pPr marL="12192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2pPr>
                <a:lvl3pPr marL="18288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3pPr>
                <a:lvl4pPr marL="24384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4pPr>
                <a:lvl5pPr marL="30480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5pPr>
                <a:lvl6pPr marL="36576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6pPr>
                <a:lvl7pPr marL="42672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7pPr>
                <a:lvl8pPr marL="48768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8pPr>
                <a:lvl9pPr marL="5486400" marR="0" indent="-609600" algn="l" defTabSz="825500" rtl="0" latinLnBrk="0">
                  <a:lnSpc>
                    <a:spcPct val="100000"/>
                  </a:lnSpc>
                  <a:spcBef>
                    <a:spcPts val="3400"/>
                  </a:spcBef>
                  <a:spcAft>
                    <a:spcPts val="0"/>
                  </a:spcAft>
                  <a:buClr>
                    <a:srgbClr val="929292"/>
                  </a:buClr>
                  <a:buSzPct val="60000"/>
                  <a:buFont typeface="Zapf Dingbats"/>
                  <a:buChar char="❖"/>
                  <a:tabLst/>
                  <a:defRPr sz="5000" b="0" i="0" u="none" strike="noStrike" cap="none" spc="0" baseline="0">
                    <a:solidFill>
                      <a:srgbClr val="414141"/>
                    </a:solidFill>
                    <a:uFillTx/>
                    <a:latin typeface="Palatino"/>
                    <a:ea typeface="Palatino"/>
                    <a:cs typeface="Palatino"/>
                    <a:sym typeface="Palatino"/>
                  </a:defRPr>
                </a:lvl9pPr>
              </a:lstStyle>
              <a:p>
                <a:pPr marL="228600" indent="-228600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MX" sz="4300" b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4300" b="1" i="0" smtClean="0">
                            <a:latin typeface="Cambria Math" panose="02040503050406030204" pitchFamily="18" charset="0"/>
                          </a:rPr>
                          <m:t>𝐈</m:t>
                        </m:r>
                      </m:e>
                      <m:sup>
                        <m:r>
                          <a:rPr lang="es-MX" sz="43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s-MX" sz="4300" b="1" i="0" smtClean="0">
                        <a:latin typeface="Cambria Math" panose="02040503050406030204" pitchFamily="18" charset="0"/>
                      </a:rPr>
                      <m:t>𝐂</m:t>
                    </m:r>
                  </m:oMath>
                </a14:m>
                <a:r>
                  <a:rPr lang="es-MX" sz="3500" b="1" dirty="0" smtClean="0"/>
                  <a:t> </a:t>
                </a:r>
                <a:r>
                  <a:rPr lang="es-MX" sz="3200" b="1" dirty="0" smtClean="0"/>
                  <a:t>- </a:t>
                </a:r>
                <a:r>
                  <a:rPr lang="es-MX" sz="3900" b="1" dirty="0" smtClean="0"/>
                  <a:t>Bus</a:t>
                </a:r>
                <a:endParaRPr lang="es-MX" sz="3900" b="1" dirty="0"/>
              </a:p>
              <a:p>
                <a:pPr marL="838200" lvl="1" indent="-228600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Sincrónico, ambos dispositivos compartes el mismo </a:t>
                </a:r>
                <a:r>
                  <a:rPr lang="es-MX" sz="4100" dirty="0" err="1" smtClean="0"/>
                  <a:t>clock</a:t>
                </a:r>
                <a:endParaRPr lang="es-MX" sz="4100" dirty="0" smtClean="0"/>
              </a:p>
              <a:p>
                <a:pPr marL="838200" lvl="1" indent="-228600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Master </a:t>
                </a:r>
                <a:r>
                  <a:rPr lang="es-MX" sz="4100" dirty="0" smtClean="0">
                    <a:sym typeface="Wingdings" panose="05000000000000000000" pitchFamily="2" charset="2"/>
                  </a:rPr>
                  <a:t> Slave</a:t>
                </a:r>
                <a:endParaRPr lang="es-MX" sz="4100" dirty="0" smtClean="0"/>
              </a:p>
              <a:p>
                <a:pPr marL="838200" lvl="1" indent="-228600" hangingPunct="1">
                  <a:lnSpc>
                    <a:spcPct val="120000"/>
                  </a:lnSpc>
                  <a:spcBef>
                    <a:spcPts val="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Comunicación </a:t>
                </a:r>
                <a:r>
                  <a:rPr lang="es-MX" sz="4100" dirty="0" err="1" smtClean="0"/>
                  <a:t>half</a:t>
                </a:r>
                <a:r>
                  <a:rPr lang="es-MX" sz="4100" dirty="0" smtClean="0"/>
                  <a:t>-dúplex</a:t>
                </a:r>
              </a:p>
              <a:p>
                <a:pPr marL="457200" lvl="1" indent="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None/>
                </a:pPr>
                <a:endParaRPr lang="es-MX" sz="3200" dirty="0" smtClean="0"/>
              </a:p>
              <a:p>
                <a:pPr marL="228600" indent="-22860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000" dirty="0" smtClean="0"/>
                  <a:t> </a:t>
                </a:r>
                <a:r>
                  <a:rPr lang="es-MX" sz="3900" b="1" dirty="0" smtClean="0"/>
                  <a:t>Eléctrica</a:t>
                </a:r>
              </a:p>
              <a:p>
                <a:pPr marL="685800" lvl="1" indent="-22860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Requieren </a:t>
                </a:r>
                <a:r>
                  <a:rPr lang="es-MX" sz="4100" dirty="0" err="1" smtClean="0"/>
                  <a:t>Pull</a:t>
                </a:r>
                <a:r>
                  <a:rPr lang="es-MX" sz="4100" dirty="0" smtClean="0"/>
                  <a:t>-Up</a:t>
                </a:r>
              </a:p>
              <a:p>
                <a:pPr marL="685800" lvl="1" indent="-22860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Un solo par de </a:t>
                </a:r>
                <a:r>
                  <a:rPr lang="es-MX" sz="4100" dirty="0" err="1" smtClean="0"/>
                  <a:t>Pull</a:t>
                </a:r>
                <a:r>
                  <a:rPr lang="es-MX" sz="4100" dirty="0" smtClean="0"/>
                  <a:t>-Ups por bus</a:t>
                </a:r>
              </a:p>
              <a:p>
                <a:pPr marL="685800" lvl="1" indent="-22860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r>
                  <a:rPr lang="es-MX" sz="4100" dirty="0" smtClean="0"/>
                  <a:t> Distancias cortas</a:t>
                </a:r>
                <a:endParaRPr lang="es-MX" sz="3200" dirty="0"/>
              </a:p>
              <a:p>
                <a:pPr marL="685800" lvl="1" indent="-228600" hangingPunct="1">
                  <a:lnSpc>
                    <a:spcPct val="120000"/>
                  </a:lnSpc>
                  <a:spcBef>
                    <a:spcPts val="500"/>
                  </a:spcBef>
                  <a:buClr>
                    <a:schemeClr val="lt1"/>
                  </a:buClr>
                  <a:buSzPct val="125000"/>
                  <a:buFont typeface="Zapf Dingbats"/>
                  <a:buChar char="•"/>
                </a:pPr>
                <a:endParaRPr lang="es-MX" sz="3200" dirty="0" smtClean="0"/>
              </a:p>
              <a:p>
                <a:pPr marL="0" indent="0" hangingPunct="1">
                  <a:lnSpc>
                    <a:spcPct val="120000"/>
                  </a:lnSpc>
                  <a:spcBef>
                    <a:spcPts val="1000"/>
                  </a:spcBef>
                  <a:buClr>
                    <a:schemeClr val="lt1"/>
                  </a:buClr>
                  <a:buSzPct val="125000"/>
                  <a:buFont typeface="Zapf Dingbats"/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13" name="Google Shape;258;p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3602182"/>
                <a:ext cx="8069516" cy="8328000"/>
              </a:xfrm>
              <a:prstGeom prst="rect">
                <a:avLst/>
              </a:prstGeom>
              <a:blipFill>
                <a:blip r:embed="rId2"/>
                <a:stretch>
                  <a:fillRect l="-2946" r="-2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726" y="3923452"/>
            <a:ext cx="4378036" cy="76854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17158098" y="9433801"/>
            <a:ext cx="2753589" cy="370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</a:pPr>
            <a:r>
              <a:rPr lang="es-MX" sz="4000" b="1" u="sng" dirty="0">
                <a:solidFill>
                  <a:srgbClr val="FF0000"/>
                </a:solidFill>
              </a:rPr>
              <a:t>4</a:t>
            </a:r>
            <a:r>
              <a:rPr lang="es-MX" sz="4000" u="sng" dirty="0" smtClean="0">
                <a:solidFill>
                  <a:srgbClr val="FF0000"/>
                </a:solidFill>
              </a:rPr>
              <a:t> </a:t>
            </a:r>
            <a:r>
              <a:rPr lang="es-MX" sz="4000" b="1" u="sng" dirty="0">
                <a:solidFill>
                  <a:srgbClr val="FF0000"/>
                </a:solidFill>
              </a:rPr>
              <a:t>Cables:</a:t>
            </a: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 smtClean="0">
                <a:solidFill>
                  <a:srgbClr val="FF0000"/>
                </a:solidFill>
              </a:rPr>
              <a:t> VDD </a:t>
            </a: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 smtClean="0">
                <a:solidFill>
                  <a:srgbClr val="FF0000"/>
                </a:solidFill>
              </a:rPr>
              <a:t>SDA </a:t>
            </a:r>
            <a:endParaRPr lang="es-MX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s-MX" dirty="0" smtClean="0">
                <a:solidFill>
                  <a:srgbClr val="FF0000"/>
                </a:solidFill>
                <a:sym typeface="Wingdings" panose="05000000000000000000" pitchFamily="2" charset="2"/>
              </a:rPr>
              <a:t>SCL</a:t>
            </a:r>
            <a:endParaRPr lang="es-MX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838200" lvl="1" indent="-228600" algn="l" hangingPunct="1">
              <a:lnSpc>
                <a:spcPct val="120000"/>
              </a:lnSpc>
              <a:spcBef>
                <a:spcPts val="1000"/>
              </a:spcBef>
              <a:buClr>
                <a:schemeClr val="lt1"/>
              </a:buClr>
              <a:buSzPct val="125000"/>
              <a:buFont typeface="Zapf Dingbats"/>
              <a:buChar char="•"/>
            </a:pPr>
            <a:r>
              <a:rPr lang="es-MX" dirty="0">
                <a:solidFill>
                  <a:srgbClr val="FF0000"/>
                </a:solidFill>
                <a:sym typeface="Wingdings" panose="05000000000000000000" pitchFamily="2" charset="2"/>
              </a:rPr>
              <a:t>GND</a:t>
            </a:r>
            <a:endParaRPr lang="es-MX" dirty="0">
              <a:solidFill>
                <a:srgbClr val="FF0000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809" y="3923452"/>
            <a:ext cx="9793214" cy="5514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291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I2C: </a:t>
            </a:r>
            <a:r>
              <a:rPr lang="es-MX" dirty="0" err="1" smtClean="0"/>
              <a:t>Frame</a:t>
            </a:r>
            <a:endParaRPr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814" y="3530853"/>
            <a:ext cx="6046242" cy="50186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5190" y="3530853"/>
            <a:ext cx="6215537" cy="5108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050" y="9148187"/>
            <a:ext cx="15201900" cy="37804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41813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I2C: Master </a:t>
            </a:r>
            <a:r>
              <a:rPr lang="es-MX" dirty="0" smtClean="0">
                <a:sym typeface="Wingdings" panose="05000000000000000000" pitchFamily="2" charset="2"/>
              </a:rPr>
              <a:t> ADDRESS</a:t>
            </a:r>
            <a:endParaRPr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51" y="3761076"/>
            <a:ext cx="11948897" cy="8813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05147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Finite State Machin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MX" dirty="0" smtClean="0"/>
              <a:t>I2C: Slave </a:t>
            </a:r>
            <a:r>
              <a:rPr lang="es-MX" dirty="0" smtClean="0">
                <a:sym typeface="Wingdings" panose="05000000000000000000" pitchFamily="2" charset="2"/>
              </a:rPr>
              <a:t> ACK</a:t>
            </a:r>
            <a:endParaRPr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551" y="3788785"/>
            <a:ext cx="11948897" cy="8813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442659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New_Template4">
  <a:themeElements>
    <a:clrScheme name="New_Template4">
      <a:dk1>
        <a:srgbClr val="414141"/>
      </a:dk1>
      <a:lt1>
        <a:srgbClr val="004141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chemeClr val="accent1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338</Words>
  <Application>Microsoft Office PowerPoint</Application>
  <PresentationFormat>Personalizado</PresentationFormat>
  <Paragraphs>106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8" baseType="lpstr">
      <vt:lpstr>Arial</vt:lpstr>
      <vt:lpstr>Bodoni SvtyTwo ITC TT-Book</vt:lpstr>
      <vt:lpstr>Calibri</vt:lpstr>
      <vt:lpstr>Cambria Math</vt:lpstr>
      <vt:lpstr>Constantia</vt:lpstr>
      <vt:lpstr>Gill Sans</vt:lpstr>
      <vt:lpstr>Helvetica</vt:lpstr>
      <vt:lpstr>Helvetica Neue</vt:lpstr>
      <vt:lpstr>Helvetica Neue Light</vt:lpstr>
      <vt:lpstr>Palatino</vt:lpstr>
      <vt:lpstr>Wingdings</vt:lpstr>
      <vt:lpstr>Zapf Dingbats</vt:lpstr>
      <vt:lpstr>New_Template4</vt:lpstr>
      <vt:lpstr>Comunicación Serie</vt:lpstr>
      <vt:lpstr>Comunicación Serie</vt:lpstr>
      <vt:lpstr>Modelo OSI</vt:lpstr>
      <vt:lpstr>UART</vt:lpstr>
      <vt:lpstr>UART: Frame</vt:lpstr>
      <vt:lpstr>I2C</vt:lpstr>
      <vt:lpstr>I2C: Frame</vt:lpstr>
      <vt:lpstr>I2C: Master  ADDRESS</vt:lpstr>
      <vt:lpstr>I2C: Slave  ACK</vt:lpstr>
      <vt:lpstr>I2C: Master  DATA FRAME</vt:lpstr>
      <vt:lpstr>I2C: SLAVE  ACK</vt:lpstr>
      <vt:lpstr>I2C: Master  STOP</vt:lpstr>
      <vt:lpstr>I2C: Examples</vt:lpstr>
      <vt:lpstr>I2C: Ejemplos</vt:lpstr>
      <vt:lpstr>SPI</vt:lpstr>
      <vt:lpstr>SPI: Ejemplos</vt:lpstr>
      <vt:lpstr>SPI: Ejemplos</vt:lpstr>
      <vt:lpstr>SPI: Ejemplos</vt:lpstr>
      <vt:lpstr>SPI: Ejemplos</vt:lpstr>
      <vt:lpstr>CAN-BUS</vt:lpstr>
      <vt:lpstr>CAN-BUS: Modelo OSI</vt:lpstr>
      <vt:lpstr>CAN-BUS: Implementación</vt:lpstr>
      <vt:lpstr>CAN-BUS: Señales y Arbitraje</vt:lpstr>
      <vt:lpstr>CAN-BUS: Frame</vt:lpstr>
      <vt:lpstr>¿Dudas?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Robotics and Mechatronics</dc:title>
  <cp:lastModifiedBy>Maximiliano Leonel Vega</cp:lastModifiedBy>
  <cp:revision>176</cp:revision>
  <dcterms:modified xsi:type="dcterms:W3CDTF">2025-05-26T21:37:36Z</dcterms:modified>
</cp:coreProperties>
</file>