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4" r:id="rId6"/>
    <p:sldId id="259" r:id="rId7"/>
    <p:sldId id="261" r:id="rId8"/>
    <p:sldId id="262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83B"/>
    <a:srgbClr val="5B9BD5"/>
    <a:srgbClr val="A4C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5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36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37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10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85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5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68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86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1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99F4-4E09-4A9F-8D0C-AD783F36B193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8343-6E60-4C36-AB2B-F5697AD63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5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11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8.jpe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6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802297" y="862255"/>
            <a:ext cx="45656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ePet</a:t>
            </a:r>
            <a:endParaRPr lang="de-DE" sz="1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751295" y="3954949"/>
            <a:ext cx="10667677" cy="1132650"/>
            <a:chOff x="751295" y="3954949"/>
            <a:chExt cx="10667677" cy="1132650"/>
          </a:xfrm>
        </p:grpSpPr>
        <p:pic>
          <p:nvPicPr>
            <p:cNvPr id="11266" name="Picture 2" descr="https://emojipedia-us.s3.amazonaws.com/thumbs/160/google/56/robot-face_1f9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323" y="3954949"/>
              <a:ext cx="1132649" cy="113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751295" y="4105776"/>
              <a:ext cx="92993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>
                  <a:latin typeface="Arial" panose="020B0604020202020204" pitchFamily="34" charset="0"/>
                  <a:cs typeface="Arial" panose="020B0604020202020204" pitchFamily="34" charset="0"/>
                </a:rPr>
                <a:t>Emotion </a:t>
              </a:r>
              <a:r>
                <a:rPr lang="de-DE" sz="4800" dirty="0" err="1">
                  <a:latin typeface="Arial" panose="020B0604020202020204" pitchFamily="34" charset="0"/>
                  <a:cs typeface="Arial" panose="020B0604020202020204" pitchFamily="34" charset="0"/>
                </a:rPr>
                <a:t>based</a:t>
              </a:r>
              <a:r>
                <a:rPr lang="de-DE" sz="4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4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speech</a:t>
              </a:r>
              <a:r>
                <a:rPr lang="de-DE" sz="4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4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controlled</a:t>
              </a:r>
              <a:endParaRPr lang="de-DE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5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78934" y="2209801"/>
            <a:ext cx="5266266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64733" y="2675467"/>
            <a:ext cx="1278467" cy="1286934"/>
            <a:chOff x="2667000" y="2556933"/>
            <a:chExt cx="1278467" cy="1299634"/>
          </a:xfrm>
        </p:grpSpPr>
        <p:sp>
          <p:nvSpPr>
            <p:cNvPr id="7" name="Rechteck 6"/>
            <p:cNvSpPr/>
            <p:nvPr/>
          </p:nvSpPr>
          <p:spPr>
            <a:xfrm>
              <a:off x="2667000" y="2556933"/>
              <a:ext cx="1278467" cy="129963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6" descr="https://www.pi-shop.ch/media/catalog/product/cache/1/image/650x/040ec09b1e35df139433887a97daa66f/b/a/bazaar544594_alphabot2pizero7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28" r="22293"/>
            <a:stretch/>
          </p:blipFill>
          <p:spPr bwMode="auto">
            <a:xfrm>
              <a:off x="2904066" y="2651966"/>
              <a:ext cx="880533" cy="1119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6" y="4065272"/>
            <a:ext cx="2082800" cy="2679803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6841066" y="2234001"/>
            <a:ext cx="483446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de-DE" sz="3200" dirty="0" err="1" smtClean="0"/>
              <a:t>Detect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ePet</a:t>
            </a:r>
            <a:r>
              <a:rPr lang="de-DE" sz="3200" dirty="0" smtClean="0"/>
              <a:t> via </a:t>
            </a:r>
            <a:r>
              <a:rPr lang="de-DE" sz="3200" dirty="0" err="1" smtClean="0"/>
              <a:t>camera</a:t>
            </a:r>
            <a:r>
              <a:rPr lang="de-DE" sz="3200" dirty="0" smtClean="0"/>
              <a:t/>
            </a:r>
            <a:br>
              <a:rPr lang="de-DE" sz="3200" dirty="0" smtClean="0"/>
            </a:br>
            <a:endParaRPr lang="de-DE" sz="320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de-DE" sz="3200" dirty="0" err="1" smtClean="0"/>
              <a:t>Driving</a:t>
            </a:r>
            <a:r>
              <a:rPr lang="de-DE" sz="3200" dirty="0" smtClean="0"/>
              <a:t> </a:t>
            </a:r>
            <a:r>
              <a:rPr lang="de-DE" sz="3200" dirty="0" err="1" smtClean="0"/>
              <a:t>robot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selected</a:t>
            </a:r>
            <a:r>
              <a:rPr lang="de-DE" sz="3200" dirty="0" smtClean="0"/>
              <a:t> </a:t>
            </a:r>
            <a:r>
              <a:rPr lang="de-DE" sz="3200" dirty="0" err="1" smtClean="0"/>
              <a:t>position</a:t>
            </a:r>
            <a:endParaRPr lang="de-DE" sz="3200" dirty="0" smtClean="0"/>
          </a:p>
          <a:p>
            <a:endParaRPr lang="de-DE" sz="3600" dirty="0">
              <a:solidFill>
                <a:schemeClr val="accent1"/>
              </a:solidFill>
            </a:endParaRPr>
          </a:p>
          <a:p>
            <a:r>
              <a:rPr lang="de-DE" sz="3600" dirty="0" err="1" smtClean="0">
                <a:solidFill>
                  <a:schemeClr val="accent1"/>
                </a:solidFill>
              </a:rPr>
              <a:t>Make</a:t>
            </a:r>
            <a:r>
              <a:rPr lang="de-DE" sz="3600" dirty="0" smtClean="0">
                <a:solidFill>
                  <a:schemeClr val="accent1"/>
                </a:solidFill>
              </a:rPr>
              <a:t> </a:t>
            </a:r>
            <a:r>
              <a:rPr lang="de-DE" sz="3600" dirty="0" err="1" smtClean="0">
                <a:solidFill>
                  <a:schemeClr val="accent1"/>
                </a:solidFill>
              </a:rPr>
              <a:t>it</a:t>
            </a:r>
            <a:r>
              <a:rPr lang="de-DE" sz="3600" dirty="0" smtClean="0">
                <a:solidFill>
                  <a:schemeClr val="accent1"/>
                </a:solidFill>
              </a:rPr>
              <a:t> happy!</a:t>
            </a:r>
            <a:endParaRPr lang="de-DE" dirty="0"/>
          </a:p>
        </p:txBody>
      </p:sp>
      <p:sp>
        <p:nvSpPr>
          <p:cNvPr id="23" name="Titel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Fetch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the</a:t>
            </a:r>
            <a:r>
              <a:rPr lang="de-DE" dirty="0" smtClean="0">
                <a:solidFill>
                  <a:schemeClr val="accent1"/>
                </a:solidFill>
              </a:rPr>
              <a:t> ball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17539 0.1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/>
          <p:cNvSpPr txBox="1"/>
          <p:nvPr/>
        </p:nvSpPr>
        <p:spPr>
          <a:xfrm>
            <a:off x="8081629" y="1865841"/>
            <a:ext cx="3766935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Pi 3</a:t>
            </a: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Altemista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AlphaBot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Bosch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Ionic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</a:p>
          <a:p>
            <a:pPr>
              <a:spcBef>
                <a:spcPts val="600"/>
              </a:spcBef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el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Technologies</a:t>
            </a:r>
            <a:endParaRPr lang="de-DE" dirty="0"/>
          </a:p>
        </p:txBody>
      </p:sp>
      <p:pic>
        <p:nvPicPr>
          <p:cNvPr id="13314" name="Picture 2" descr="http://resources.infosecinstitute.com/wp-content/uploads/websocket-logo12042014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8" r="15687" b="4612"/>
          <a:stretch/>
        </p:blipFill>
        <p:spPr bwMode="auto">
          <a:xfrm>
            <a:off x="751635" y="1690688"/>
            <a:ext cx="1571222" cy="13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upload.wikimedia.org/wikipedia/en/thumb/c/cb/Raspberry_Pi_Logo.svg/810px-Raspberry_Pi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984" y="1777736"/>
            <a:ext cx="929152" cy="11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www.pi-shop.ch/media/catalog/product/cache/1/image/650x/040ec09b1e35df139433887a97daa66f/b/a/bazaar544594_alphabot2pizero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r="22293"/>
          <a:stretch/>
        </p:blipFill>
        <p:spPr bwMode="auto">
          <a:xfrm>
            <a:off x="821381" y="3213509"/>
            <a:ext cx="1431731" cy="195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://logodatabases.com/wp-content/uploads/2012/03/java-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82"/>
          <a:stretch/>
        </p:blipFill>
        <p:spPr bwMode="auto">
          <a:xfrm>
            <a:off x="3360000" y="3411289"/>
            <a:ext cx="1097121" cy="145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openclipart.org/image/2400px/svg_to_png/248484/387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4" t="29817" r="33325" b="23884"/>
          <a:stretch/>
        </p:blipFill>
        <p:spPr bwMode="auto">
          <a:xfrm>
            <a:off x="5471752" y="3479435"/>
            <a:ext cx="1458783" cy="15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hackathon-stuttgart.de/wordpress/wp-content/uploads/2017/09/Cloud_Black_300dp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13" y="2046600"/>
            <a:ext cx="2091660" cy="6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8"/>
          <a:srcRect t="17509" b="12669"/>
          <a:stretch/>
        </p:blipFill>
        <p:spPr>
          <a:xfrm>
            <a:off x="416944" y="5594660"/>
            <a:ext cx="2240604" cy="527940"/>
          </a:xfrm>
          <a:prstGeom prst="rect">
            <a:avLst/>
          </a:prstGeom>
        </p:spPr>
      </p:pic>
      <p:pic>
        <p:nvPicPr>
          <p:cNvPr id="13324" name="Picture 12" descr="http://ecodile.com/wp-content/uploads/2015/10/ioni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9" y="5305738"/>
            <a:ext cx="1105783" cy="11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http://intellitech.pro/wp-content/uploads/2017/06/ff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t="9409" r="28273" b="45314"/>
          <a:stretch/>
        </p:blipFill>
        <p:spPr bwMode="auto">
          <a:xfrm>
            <a:off x="5539804" y="5309582"/>
            <a:ext cx="1310806" cy="11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218" name="Picture 2" descr="https://static.pexels.com/photos/257540/pexels-photo-25754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587" y="-894207"/>
            <a:ext cx="12749719" cy="84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Legende 4"/>
          <p:cNvSpPr/>
          <p:nvPr/>
        </p:nvSpPr>
        <p:spPr>
          <a:xfrm flipH="1">
            <a:off x="372649" y="1097276"/>
            <a:ext cx="4237187" cy="1922114"/>
          </a:xfrm>
          <a:prstGeom prst="wedgeEllipseCallout">
            <a:avLst>
              <a:gd name="adj1" fmla="val -48492"/>
              <a:gd name="adj2" fmla="val 397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930192" y="1550501"/>
            <a:ext cx="3055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92D050"/>
                </a:solidFill>
                <a:latin typeface="Franklin Gothic Medium" panose="020B0603020102020204" pitchFamily="34" charset="0"/>
              </a:rPr>
              <a:t>ePet</a:t>
            </a:r>
            <a:r>
              <a:rPr lang="en-US" sz="3000" dirty="0" smtClean="0">
                <a:solidFill>
                  <a:srgbClr val="92D050"/>
                </a:solidFill>
                <a:latin typeface="Franklin Gothic Medium" panose="020B0603020102020204" pitchFamily="34" charset="0"/>
              </a:rPr>
              <a:t> thanks you for your attention</a:t>
            </a:r>
            <a:endParaRPr lang="en-US" sz="3000" dirty="0">
              <a:solidFill>
                <a:srgbClr val="92D05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63" y="-403598"/>
            <a:ext cx="12398003" cy="828753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33927" y="783196"/>
            <a:ext cx="5004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  <a:r>
              <a:rPr lang="de-DE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endParaRPr lang="de-DE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de-DE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companion</a:t>
            </a:r>
            <a:r>
              <a:rPr lang="de-DE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de-DE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images-na.ssl-images-amazon.com/images/I/61DQ-%2BAZCwL._SY35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62" y="1238751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306758" y="4620126"/>
            <a:ext cx="311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/>
              <a:t>Tamagotchi</a:t>
            </a:r>
            <a:r>
              <a:rPr lang="de-DE" sz="3600" dirty="0" smtClean="0"/>
              <a:t> </a:t>
            </a:r>
          </a:p>
          <a:p>
            <a:pPr algn="ctr"/>
            <a:r>
              <a:rPr lang="de-DE" sz="3600" dirty="0" smtClean="0"/>
              <a:t>in </a:t>
            </a:r>
            <a:r>
              <a:rPr lang="de-DE" sz="3600" dirty="0" err="1" smtClean="0"/>
              <a:t>the</a:t>
            </a:r>
            <a:r>
              <a:rPr lang="de-DE" sz="3600" dirty="0" smtClean="0"/>
              <a:t> 90‘s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7874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pinimg.com/originals/22/ec/a0/22eca0b6da26f7573013e63b71acdc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7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7209341" y="0"/>
            <a:ext cx="498265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2" name="Picture 6" descr="http://www.linkit.tech/wp-content/uploads/2017/02/bosch-logo-d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76"/>
          <a:stretch/>
        </p:blipFill>
        <p:spPr bwMode="auto">
          <a:xfrm>
            <a:off x="420252" y="5564483"/>
            <a:ext cx="1692327" cy="9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pepperrobothire.com/wp-content/uploads/2016/08/pepperhi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10" y="493971"/>
            <a:ext cx="5964819" cy="59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92783" y="1002687"/>
            <a:ext cx="9821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Motivation</a:t>
            </a:r>
          </a:p>
          <a:p>
            <a:endParaRPr lang="de-DE" sz="3600" dirty="0"/>
          </a:p>
          <a:p>
            <a:endParaRPr lang="de-D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42" name="Picture 2" descr="https://static.pexels.com/photos/7369/startup-phot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7538"/>
            <a:ext cx="12288310" cy="81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264400" y="5173133"/>
            <a:ext cx="4003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Hack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u="sng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897534" y="5595553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dots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889067" y="5587086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gadgets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ePet</a:t>
            </a:r>
            <a:r>
              <a:rPr lang="de-DE" dirty="0" smtClean="0"/>
              <a:t> - </a:t>
            </a:r>
            <a:r>
              <a:rPr lang="de-DE" dirty="0"/>
              <a:t>Magic Sauce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277533"/>
            <a:ext cx="6976533" cy="389943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Hungry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happy,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Games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etch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ball!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Movement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Speech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controlled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Via Alexa &amp; Amazon Echo Plus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App GUI</a:t>
            </a: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6" descr="https://www.pi-shop.ch/media/catalog/product/cache/1/image/650x/040ec09b1e35df139433887a97daa66f/b/a/bazaar544594_alphabot2pizero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r="22293"/>
          <a:stretch/>
        </p:blipFill>
        <p:spPr bwMode="auto">
          <a:xfrm>
            <a:off x="7955296" y="1415835"/>
            <a:ext cx="3480265" cy="476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s://www.pi-shop.ch/media/catalog/product/cache/1/image/650x/040ec09b1e35df139433887a97daa66f/b/a/bazaar544594_alphabot2pizero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r="22293"/>
          <a:stretch/>
        </p:blipFill>
        <p:spPr bwMode="auto">
          <a:xfrm>
            <a:off x="9157564" y="2317006"/>
            <a:ext cx="2197087" cy="300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cdn01.hardwareluxx.de/razuna/assets/1/19AD3212A170441DA36F6FDC3B9248EB/img/AD7A3F444A044A9E8B9B401DBC4ACB1A/amazon_echo_plus_01_AD7A3F444A044A9E8B9B401DBC4ACB1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5" t="17243" r="-5415" b="11830"/>
          <a:stretch/>
        </p:blipFill>
        <p:spPr bwMode="auto">
          <a:xfrm>
            <a:off x="700447" y="2826599"/>
            <a:ext cx="3414538" cy="32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49" y="3751435"/>
            <a:ext cx="3651946" cy="18947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49" y="1655599"/>
            <a:ext cx="3651946" cy="1894747"/>
          </a:xfrm>
          <a:prstGeom prst="rect">
            <a:avLst/>
          </a:prstGeom>
        </p:spPr>
      </p:pic>
      <p:pic>
        <p:nvPicPr>
          <p:cNvPr id="5124" name="Picture 4" descr="http://www.hackathon-stuttgart.de/wordpress/wp-content/uploads/2017/09/Cloud_Black_300dp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39" y="2485610"/>
            <a:ext cx="2091660" cy="6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/>
          <a:srcRect t="17509" b="12669"/>
          <a:stretch/>
        </p:blipFill>
        <p:spPr>
          <a:xfrm>
            <a:off x="4341769" y="4726005"/>
            <a:ext cx="2591895" cy="610713"/>
          </a:xfrm>
          <a:prstGeom prst="rect">
            <a:avLst/>
          </a:prstGeom>
        </p:spPr>
      </p:pic>
      <p:pic>
        <p:nvPicPr>
          <p:cNvPr id="5128" name="Picture 8" descr="https://www.energieloft.de/img/logos/unt_2847_Car2goDeutschlandGmbH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01" y="5224263"/>
            <a:ext cx="1159811" cy="75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9364338" y="1101601"/>
            <a:ext cx="17277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 smtClean="0"/>
              <a:t>ePet</a:t>
            </a:r>
            <a:endParaRPr lang="de-DE" sz="8800" dirty="0"/>
          </a:p>
        </p:txBody>
      </p:sp>
      <p:pic>
        <p:nvPicPr>
          <p:cNvPr id="5130" name="Picture 10" descr="http://www.freepngimg.com/download/light_bulb/11-2-light-bulb-png-pic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11" y="2209597"/>
            <a:ext cx="1454286" cy="14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How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ePet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works</a:t>
            </a:r>
            <a:endParaRPr lang="de-DE" dirty="0"/>
          </a:p>
        </p:txBody>
      </p:sp>
      <p:sp>
        <p:nvSpPr>
          <p:cNvPr id="16" name="Pfeil nach unten 15"/>
          <p:cNvSpPr/>
          <p:nvPr/>
        </p:nvSpPr>
        <p:spPr>
          <a:xfrm rot="16200000">
            <a:off x="2562921" y="3419037"/>
            <a:ext cx="895149" cy="1058939"/>
          </a:xfrm>
          <a:prstGeom prst="down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 rot="16200000">
            <a:off x="7853288" y="3547107"/>
            <a:ext cx="895149" cy="1058939"/>
          </a:xfrm>
          <a:prstGeom prst="down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9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oderadobe.com/wp-content/uploads/2017/08/ionic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7" y="3031158"/>
            <a:ext cx="2193105" cy="21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49" y="3751435"/>
            <a:ext cx="3651946" cy="18947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49" y="1655599"/>
            <a:ext cx="3651946" cy="1894747"/>
          </a:xfrm>
          <a:prstGeom prst="rect">
            <a:avLst/>
          </a:prstGeom>
        </p:spPr>
      </p:pic>
      <p:pic>
        <p:nvPicPr>
          <p:cNvPr id="5124" name="Picture 4" descr="http://www.hackathon-stuttgart.de/wordpress/wp-content/uploads/2017/09/Cloud_Black_300d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39" y="2485610"/>
            <a:ext cx="2091660" cy="6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5"/>
          <a:srcRect t="17509" b="12669"/>
          <a:stretch/>
        </p:blipFill>
        <p:spPr>
          <a:xfrm>
            <a:off x="4341769" y="4726005"/>
            <a:ext cx="2591895" cy="61071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9364338" y="1101601"/>
            <a:ext cx="17277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 smtClean="0"/>
              <a:t>ePet</a:t>
            </a:r>
            <a:endParaRPr lang="de-DE" sz="8800" dirty="0"/>
          </a:p>
        </p:txBody>
      </p:sp>
      <p:pic>
        <p:nvPicPr>
          <p:cNvPr id="14" name="Picture 6" descr="https://www.pi-shop.ch/media/catalog/product/cache/1/image/650x/040ec09b1e35df139433887a97daa66f/b/a/bazaar544594_alphabot2pizero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r="22293"/>
          <a:stretch/>
        </p:blipFill>
        <p:spPr bwMode="auto">
          <a:xfrm>
            <a:off x="9157564" y="2317006"/>
            <a:ext cx="2197087" cy="300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freepngimg.com/download/light_bulb/11-2-light-bulb-png-pic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11" y="2209597"/>
            <a:ext cx="1454286" cy="14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How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ePet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works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 rot="16200000">
            <a:off x="2740728" y="3419037"/>
            <a:ext cx="895149" cy="1058939"/>
          </a:xfrm>
          <a:prstGeom prst="down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6200000">
            <a:off x="7853288" y="3547107"/>
            <a:ext cx="895149" cy="1058939"/>
          </a:xfrm>
          <a:prstGeom prst="down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8" name="Picture 8" descr="https://www.energieloft.de/img/logos/unt_2847_Car2goDeutschlandGmb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01" y="5224263"/>
            <a:ext cx="1159811" cy="75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49" y="3751435"/>
            <a:ext cx="3651946" cy="18947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49" y="1655599"/>
            <a:ext cx="3651946" cy="1894747"/>
          </a:xfrm>
          <a:prstGeom prst="rect">
            <a:avLst/>
          </a:prstGeom>
        </p:spPr>
      </p:pic>
      <p:pic>
        <p:nvPicPr>
          <p:cNvPr id="5124" name="Picture 4" descr="http://www.hackathon-stuttgart.de/wordpress/wp-content/uploads/2017/09/Cloud_Black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39" y="2485610"/>
            <a:ext cx="2091660" cy="6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/>
          <a:srcRect t="17509" b="12669"/>
          <a:stretch/>
        </p:blipFill>
        <p:spPr>
          <a:xfrm>
            <a:off x="4341769" y="4726005"/>
            <a:ext cx="2591895" cy="610713"/>
          </a:xfrm>
          <a:prstGeom prst="rect">
            <a:avLst/>
          </a:prstGeom>
        </p:spPr>
      </p:pic>
      <p:sp>
        <p:nvSpPr>
          <p:cNvPr id="6" name="Pfeil nach unten 5"/>
          <p:cNvSpPr/>
          <p:nvPr/>
        </p:nvSpPr>
        <p:spPr>
          <a:xfrm rot="16200000">
            <a:off x="2562921" y="3419037"/>
            <a:ext cx="895149" cy="1058939"/>
          </a:xfrm>
          <a:prstGeom prst="down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16200000">
            <a:off x="7853288" y="3547107"/>
            <a:ext cx="895149" cy="1058939"/>
          </a:xfrm>
          <a:prstGeom prst="down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9364338" y="1101601"/>
            <a:ext cx="17277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 smtClean="0"/>
              <a:t>ePet</a:t>
            </a:r>
            <a:endParaRPr lang="de-DE" sz="8800" dirty="0"/>
          </a:p>
        </p:txBody>
      </p:sp>
      <p:pic>
        <p:nvPicPr>
          <p:cNvPr id="8194" name="Picture 2" descr="https://www.javatpoint.com/springboot/images/spring-boot-tutori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4" y="28673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19482" y="2267177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Spring Boot</a:t>
            </a:r>
            <a:endParaRPr lang="de-DE" sz="4800" dirty="0"/>
          </a:p>
        </p:txBody>
      </p:sp>
      <p:pic>
        <p:nvPicPr>
          <p:cNvPr id="15" name="Picture 6" descr="https://www.pi-shop.ch/media/catalog/product/cache/1/image/650x/040ec09b1e35df139433887a97daa66f/b/a/bazaar544594_alphabot2pizero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r="22293"/>
          <a:stretch/>
        </p:blipFill>
        <p:spPr bwMode="auto">
          <a:xfrm>
            <a:off x="9157564" y="2317006"/>
            <a:ext cx="2197087" cy="300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freepngimg.com/download/light_bulb/11-2-light-bulb-png-pic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11" y="2209597"/>
            <a:ext cx="1454286" cy="14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How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ePet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works</a:t>
            </a:r>
            <a:endParaRPr lang="de-DE" dirty="0"/>
          </a:p>
        </p:txBody>
      </p:sp>
      <p:pic>
        <p:nvPicPr>
          <p:cNvPr id="5128" name="Picture 8" descr="https://www.energieloft.de/img/logos/unt_2847_Car2goDeutschlandGmb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01" y="5224263"/>
            <a:ext cx="1159811" cy="75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Medium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ePet - Magic Sauce!</vt:lpstr>
      <vt:lpstr>How ePet works</vt:lpstr>
      <vt:lpstr>How ePet works</vt:lpstr>
      <vt:lpstr>How ePet works</vt:lpstr>
      <vt:lpstr>Fetch the ball</vt:lpstr>
      <vt:lpstr>Technologies</vt:lpstr>
      <vt:lpstr>PowerPoint-Präsentation</vt:lpstr>
    </vt:vector>
  </TitlesOfParts>
  <Company>Fraunhofer IAO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Ostermann, Julien</dc:creator>
  <cp:lastModifiedBy>Ostermann, Julien</cp:lastModifiedBy>
  <cp:revision>26</cp:revision>
  <dcterms:created xsi:type="dcterms:W3CDTF">2017-10-29T09:00:04Z</dcterms:created>
  <dcterms:modified xsi:type="dcterms:W3CDTF">2017-10-29T11:09:19Z</dcterms:modified>
</cp:coreProperties>
</file>