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6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B1A0-EF7C-4864-B3DD-60001E95885E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C29-1A85-4304-8DF4-3FA8CA4DD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B1A0-EF7C-4864-B3DD-60001E95885E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C29-1A85-4304-8DF4-3FA8CA4DD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B1A0-EF7C-4864-B3DD-60001E95885E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C29-1A85-4304-8DF4-3FA8CA4DD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B1A0-EF7C-4864-B3DD-60001E95885E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C29-1A85-4304-8DF4-3FA8CA4DD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B1A0-EF7C-4864-B3DD-60001E95885E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C29-1A85-4304-8DF4-3FA8CA4DD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B1A0-EF7C-4864-B3DD-60001E95885E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C29-1A85-4304-8DF4-3FA8CA4DD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B1A0-EF7C-4864-B3DD-60001E95885E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C29-1A85-4304-8DF4-3FA8CA4DD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B1A0-EF7C-4864-B3DD-60001E95885E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C29-1A85-4304-8DF4-3FA8CA4DD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B1A0-EF7C-4864-B3DD-60001E95885E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C29-1A85-4304-8DF4-3FA8CA4DD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B1A0-EF7C-4864-B3DD-60001E95885E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C29-1A85-4304-8DF4-3FA8CA4DD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B1A0-EF7C-4864-B3DD-60001E95885E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C29-1A85-4304-8DF4-3FA8CA4DD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2B1A0-EF7C-4864-B3DD-60001E95885E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9C29-1A85-4304-8DF4-3FA8CA4DD9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3505200" cy="6019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 envelope (mostly solar abundances) goes from M~8-25</a:t>
            </a:r>
          </a:p>
          <a:p>
            <a:r>
              <a:rPr lang="en-US" baseline="30000" dirty="0" smtClean="0"/>
              <a:t>32-34</a:t>
            </a:r>
            <a:r>
              <a:rPr lang="en-US" dirty="0" smtClean="0"/>
              <a:t>S mostly made M&lt;3.</a:t>
            </a:r>
          </a:p>
          <a:p>
            <a:pPr lvl="1"/>
            <a:r>
              <a:rPr lang="en-US" dirty="0" smtClean="0"/>
              <a:t>32 made slightly deeper than 34&lt;33</a:t>
            </a:r>
          </a:p>
          <a:p>
            <a:r>
              <a:rPr lang="en-US" baseline="30000" dirty="0" smtClean="0"/>
              <a:t>36</a:t>
            </a:r>
            <a:r>
              <a:rPr lang="en-US" dirty="0" smtClean="0"/>
              <a:t>S made M~3.5-7</a:t>
            </a:r>
          </a:p>
          <a:p>
            <a:r>
              <a:rPr lang="en-US" dirty="0" smtClean="0"/>
              <a:t>I see 2 places where </a:t>
            </a:r>
            <a:r>
              <a:rPr lang="en-US" baseline="30000" dirty="0" smtClean="0"/>
              <a:t>33</a:t>
            </a:r>
            <a:r>
              <a:rPr lang="en-US" dirty="0" smtClean="0"/>
              <a:t>S anomaly &gt; </a:t>
            </a:r>
            <a:r>
              <a:rPr lang="en-US" baseline="30000" dirty="0" smtClean="0"/>
              <a:t>34</a:t>
            </a:r>
            <a:r>
              <a:rPr lang="en-US" dirty="0" smtClean="0"/>
              <a:t>S anomaly (Arrows) and thus could get positive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baseline="30000" dirty="0" smtClean="0"/>
              <a:t>33</a:t>
            </a:r>
            <a:r>
              <a:rPr lang="en-US" dirty="0" smtClean="0"/>
              <a:t>Si</a:t>
            </a:r>
          </a:p>
          <a:p>
            <a:pPr lvl="1"/>
            <a:r>
              <a:rPr lang="en-US" dirty="0" smtClean="0"/>
              <a:t>(does not strike me as likely since so much more of the </a:t>
            </a:r>
            <a:r>
              <a:rPr lang="en-US" dirty="0" err="1" smtClean="0"/>
              <a:t>ejecta</a:t>
            </a:r>
            <a:r>
              <a:rPr lang="en-US" dirty="0" smtClean="0"/>
              <a:t> comes out with 34&gt;33)</a:t>
            </a:r>
          </a:p>
          <a:p>
            <a:r>
              <a:rPr lang="en-US" dirty="0" smtClean="0"/>
              <a:t>36S excess is much larger than others and </a:t>
            </a:r>
            <a:r>
              <a:rPr lang="en-US" dirty="0" smtClean="0"/>
              <a:t>includes </a:t>
            </a:r>
            <a:r>
              <a:rPr lang="en-US" dirty="0" smtClean="0"/>
              <a:t>region of star (O/C and O/Ne layers) where 54Cr is formed (see Qin et al, GCA Jan 2011)</a:t>
            </a:r>
          </a:p>
          <a:p>
            <a:pPr lvl="1"/>
            <a:r>
              <a:rPr lang="en-US" dirty="0" smtClean="0"/>
              <a:t>54Cr anomalies in bulk meteorites may be due to material from this zone.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4552" y="228600"/>
            <a:ext cx="4737048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>
            <a:off x="5105400" y="4191000"/>
            <a:ext cx="762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924800" y="4419600"/>
            <a:ext cx="76200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828800"/>
            <a:ext cx="436483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6700838" cy="164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 Nittler</dc:creator>
  <cp:lastModifiedBy>Larry Nittler</cp:lastModifiedBy>
  <cp:revision>2</cp:revision>
  <dcterms:created xsi:type="dcterms:W3CDTF">2012-03-14T20:54:10Z</dcterms:created>
  <dcterms:modified xsi:type="dcterms:W3CDTF">2012-03-14T21:14:24Z</dcterms:modified>
</cp:coreProperties>
</file>