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7836A-CFC7-4ADB-E5DC-D64DD172A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9C2A29-C8E7-2242-243D-13D339FE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37F71D-D72B-CF76-8D32-68579A6F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2F8D56-30CC-1829-AFF6-22896FC3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515ED-B46B-3AF4-2FDD-AA12EE5A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653DE-038E-3F37-8C12-14A1FDB0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D3746-B7D2-8038-1C7E-650D50021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48121-2FEB-6629-CF04-FBB845B8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B5C8AE-8080-DC6B-4ADA-DF2B119B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D1D9A-AC9D-FEBB-3817-3DC2BB83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92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FF6A91-5582-5E4C-2269-C375D06F1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77525B-1F9E-E6B6-CE1F-BCA23DF7E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731BC-CB87-C75F-DE73-AEFE7023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967BDE-FEAC-0FE8-EC69-E8085142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67EF2D-FCE8-0C07-019A-8BAA48D7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91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73B61-229C-6E8D-4E52-7F1C6146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B3C04-5002-65F9-AC2D-10C3C6F4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10CBF-3E80-29D5-4EA0-09166080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D1BC8-3F2C-760D-D6F2-7A0A7D4E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9D8FF-6F5E-95D8-B531-C93AA6E4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95ED7-82DB-19E9-4BDC-672ACA51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DCEC16-27E0-827A-FEBD-37E1E1DCA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455FB-3107-97D5-C3E5-31D6C453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D9D10-587E-45F0-83C2-E4E8E85D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95C18-05BC-4C76-A025-7CB393ED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3A2ED-4AF0-EA0F-1719-450A4D97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D1B39-44FF-0482-7EC8-FC0D4D05E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43E103-525B-552D-686E-589263EC0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8F05C-87BE-D921-27F4-B125B57C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CB4C3-17D8-1D65-9C0B-A8155AE0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BA9FEF-EB90-4B2A-82EA-A5C1E7E9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D449C-20CA-956C-9FD5-6EC68786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23EA8-5576-A7C5-13C1-0D46F98C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DAF6B8-CC2D-8D96-A688-ADB97FCE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1933B8-03E2-E221-8757-720026055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79769B-0719-1D1E-1A9A-AE7A23E0F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324C73-01B8-2A96-1D29-AACA3C49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0729F6-184F-1BF8-DC7A-924D6EDF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8389A6-CCBF-AB42-0D0C-2B5E98DE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16156-653D-90D9-C187-CF2C3DD8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0FFAD7-E27C-DE30-FDA8-0926E053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B8C4B5-3237-EF17-BEAE-8D732FDC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EFCA5F-BCC9-90E4-A9DE-6D6D9614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4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C526A2-0398-E0AA-0865-3B3333D4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B37D01-DBEE-B60A-7A45-6789F56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52A5B1-2114-13E6-8472-142F1BF8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55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A4945-AF7C-6696-CC41-B38D8440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B1500-45F7-3E41-F9AE-F5C4C50D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30934E-EBAF-ED76-AAA0-D4D527EC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047EC7-2986-02A1-ED6A-F8E3EEC6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51666-A337-EAEA-CED6-965BC59A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FAFE8-4D48-3989-7FBE-FCE41FD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7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0F14B-2865-C957-7F0D-EA01A46C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07FE7C-4150-8FFF-9F35-AE5B6D168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D386C-F73B-88E2-A32C-5B6A85AC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67C71-5F1F-2231-C82F-0D17286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3D044-E22E-5142-16DB-81338A0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7465EA-94E1-1E51-4DDF-7333EE17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2397E-C5A8-0154-D06C-15C89A21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E231E-E4DB-9F9B-DF2C-687056C7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2515C-3B2D-D70D-2123-40FCC764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3BBA-68C1-44F3-AB7D-B0E3F69ED96D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497E4-AB41-39AC-E2A6-01F6017BD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36E03-10CB-12A8-C71D-62D73839C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036E-324B-4252-877A-B1AA89DFE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3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D1612-364C-A164-74BB-D962E56FE2D3}"/>
              </a:ext>
            </a:extLst>
          </p:cNvPr>
          <p:cNvGrpSpPr/>
          <p:nvPr/>
        </p:nvGrpSpPr>
        <p:grpSpPr>
          <a:xfrm>
            <a:off x="4197647" y="1781590"/>
            <a:ext cx="1080000" cy="1080000"/>
            <a:chOff x="1756371" y="1911882"/>
            <a:chExt cx="1080000" cy="1080000"/>
          </a:xfrm>
        </p:grpSpPr>
        <p:sp>
          <p:nvSpPr>
            <p:cNvPr id="4" name="Равнобедренный треугольник 3">
              <a:extLst>
                <a:ext uri="{FF2B5EF4-FFF2-40B4-BE49-F238E27FC236}">
                  <a16:creationId xmlns:a16="http://schemas.microsoft.com/office/drawing/2014/main" id="{20CE0592-75A1-9BEE-75F1-6195F93C0E7C}"/>
                </a:ext>
              </a:extLst>
            </p:cNvPr>
            <p:cNvSpPr/>
            <p:nvPr/>
          </p:nvSpPr>
          <p:spPr>
            <a:xfrm rot="5400000">
              <a:off x="1666371" y="2001882"/>
              <a:ext cx="1080000" cy="900000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1A29948-93BA-0325-162B-915B0D648D21}"/>
                </a:ext>
              </a:extLst>
            </p:cNvPr>
            <p:cNvSpPr/>
            <p:nvPr/>
          </p:nvSpPr>
          <p:spPr>
            <a:xfrm>
              <a:off x="2656371" y="1911882"/>
              <a:ext cx="180000" cy="10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0EBB891-CC01-29D2-D2B7-32AEBF3F59BA}"/>
              </a:ext>
            </a:extLst>
          </p:cNvPr>
          <p:cNvSpPr/>
          <p:nvPr/>
        </p:nvSpPr>
        <p:spPr>
          <a:xfrm rot="5400000">
            <a:off x="4197647" y="3329854"/>
            <a:ext cx="1080000" cy="9000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E95AA7F-38F1-AF6F-945D-9330BB08982C}"/>
              </a:ext>
            </a:extLst>
          </p:cNvPr>
          <p:cNvGrpSpPr/>
          <p:nvPr/>
        </p:nvGrpSpPr>
        <p:grpSpPr>
          <a:xfrm rot="10800000">
            <a:off x="2729458" y="1781590"/>
            <a:ext cx="1080000" cy="1080000"/>
            <a:chOff x="1756371" y="1911882"/>
            <a:chExt cx="1080000" cy="1080000"/>
          </a:xfrm>
        </p:grpSpPr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0A195CE2-935F-30B8-13E0-9AFA87CDB11F}"/>
                </a:ext>
              </a:extLst>
            </p:cNvPr>
            <p:cNvSpPr/>
            <p:nvPr/>
          </p:nvSpPr>
          <p:spPr>
            <a:xfrm rot="5400000">
              <a:off x="1666371" y="2001882"/>
              <a:ext cx="1080000" cy="900000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7963D63-DFAB-D764-7639-04B1F5712318}"/>
                </a:ext>
              </a:extLst>
            </p:cNvPr>
            <p:cNvSpPr/>
            <p:nvPr/>
          </p:nvSpPr>
          <p:spPr>
            <a:xfrm>
              <a:off x="2656371" y="1911882"/>
              <a:ext cx="180000" cy="10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52554784-408E-0372-B40A-CE69D89D711F}"/>
              </a:ext>
            </a:extLst>
          </p:cNvPr>
          <p:cNvSpPr/>
          <p:nvPr/>
        </p:nvSpPr>
        <p:spPr>
          <a:xfrm rot="16200000">
            <a:off x="2819458" y="3329854"/>
            <a:ext cx="1080000" cy="9000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80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Чайковский</dc:creator>
  <cp:lastModifiedBy>Александр Чайковский</cp:lastModifiedBy>
  <cp:revision>1</cp:revision>
  <dcterms:created xsi:type="dcterms:W3CDTF">2023-08-15T12:53:40Z</dcterms:created>
  <dcterms:modified xsi:type="dcterms:W3CDTF">2023-08-15T13:58:20Z</dcterms:modified>
</cp:coreProperties>
</file>