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83C7C9-DE8A-497D-B437-2D16A5B15C13}" v="2" dt="2024-02-25T14:52:24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андр Чайковский" userId="d27dd8466775ba4b" providerId="LiveId" clId="{E883C7C9-DE8A-497D-B437-2D16A5B15C13}"/>
    <pc:docChg chg="undo custSel addSld modSld">
      <pc:chgData name="Александр Чайковский" userId="d27dd8466775ba4b" providerId="LiveId" clId="{E883C7C9-DE8A-497D-B437-2D16A5B15C13}" dt="2024-02-25T14:53:22" v="182" actId="478"/>
      <pc:docMkLst>
        <pc:docMk/>
      </pc:docMkLst>
      <pc:sldChg chg="modSp mod">
        <pc:chgData name="Александр Чайковский" userId="d27dd8466775ba4b" providerId="LiveId" clId="{E883C7C9-DE8A-497D-B437-2D16A5B15C13}" dt="2024-02-25T14:15:25.821" v="164" actId="1076"/>
        <pc:sldMkLst>
          <pc:docMk/>
          <pc:sldMk cId="2722180827" sldId="256"/>
        </pc:sldMkLst>
        <pc:spChg chg="mod">
          <ac:chgData name="Александр Чайковский" userId="d27dd8466775ba4b" providerId="LiveId" clId="{E883C7C9-DE8A-497D-B437-2D16A5B15C13}" dt="2024-02-25T14:15:25.821" v="164" actId="1076"/>
          <ac:spMkLst>
            <pc:docMk/>
            <pc:sldMk cId="2722180827" sldId="256"/>
            <ac:spMk id="6" creationId="{C0EBB891-CC01-29D2-D2B7-32AEBF3F59BA}"/>
          </ac:spMkLst>
        </pc:spChg>
        <pc:spChg chg="mod">
          <ac:chgData name="Александр Чайковский" userId="d27dd8466775ba4b" providerId="LiveId" clId="{E883C7C9-DE8A-497D-B437-2D16A5B15C13}" dt="2024-02-25T14:15:25.821" v="164" actId="1076"/>
          <ac:spMkLst>
            <pc:docMk/>
            <pc:sldMk cId="2722180827" sldId="256"/>
            <ac:spMk id="11" creationId="{52554784-408E-0372-B40A-CE69D89D711F}"/>
          </ac:spMkLst>
        </pc:spChg>
        <pc:grpChg chg="mod">
          <ac:chgData name="Александр Чайковский" userId="d27dd8466775ba4b" providerId="LiveId" clId="{E883C7C9-DE8A-497D-B437-2D16A5B15C13}" dt="2024-02-25T14:15:25.821" v="164" actId="1076"/>
          <ac:grpSpMkLst>
            <pc:docMk/>
            <pc:sldMk cId="2722180827" sldId="256"/>
            <ac:grpSpMk id="7" creationId="{992D1612-364C-A164-74BB-D962E56FE2D3}"/>
          </ac:grpSpMkLst>
        </pc:grpChg>
        <pc:grpChg chg="mod">
          <ac:chgData name="Александр Чайковский" userId="d27dd8466775ba4b" providerId="LiveId" clId="{E883C7C9-DE8A-497D-B437-2D16A5B15C13}" dt="2024-02-25T14:15:25.821" v="164" actId="1076"/>
          <ac:grpSpMkLst>
            <pc:docMk/>
            <pc:sldMk cId="2722180827" sldId="256"/>
            <ac:grpSpMk id="8" creationId="{EE95AA7F-38F1-AF6F-945D-9330BB08982C}"/>
          </ac:grpSpMkLst>
        </pc:grpChg>
      </pc:sldChg>
      <pc:sldChg chg="addSp delSp modSp new mod">
        <pc:chgData name="Александр Чайковский" userId="d27dd8466775ba4b" providerId="LiveId" clId="{E883C7C9-DE8A-497D-B437-2D16A5B15C13}" dt="2024-02-25T14:15:12.605" v="162" actId="1076"/>
        <pc:sldMkLst>
          <pc:docMk/>
          <pc:sldMk cId="1660918418" sldId="257"/>
        </pc:sldMkLst>
        <pc:spChg chg="del">
          <ac:chgData name="Александр Чайковский" userId="d27dd8466775ba4b" providerId="LiveId" clId="{E883C7C9-DE8A-497D-B437-2D16A5B15C13}" dt="2024-02-25T14:04:34.172" v="1" actId="478"/>
          <ac:spMkLst>
            <pc:docMk/>
            <pc:sldMk cId="1660918418" sldId="257"/>
            <ac:spMk id="2" creationId="{5C8ECFA0-4353-601D-7603-875013C6114C}"/>
          </ac:spMkLst>
        </pc:spChg>
        <pc:spChg chg="del">
          <ac:chgData name="Александр Чайковский" userId="d27dd8466775ba4b" providerId="LiveId" clId="{E883C7C9-DE8A-497D-B437-2D16A5B15C13}" dt="2024-02-25T14:04:34.172" v="1" actId="478"/>
          <ac:spMkLst>
            <pc:docMk/>
            <pc:sldMk cId="1660918418" sldId="257"/>
            <ac:spMk id="3" creationId="{4B22DE05-7FB3-B6F3-5AF4-DB6357C8026E}"/>
          </ac:spMkLst>
        </pc:spChg>
        <pc:spChg chg="add mod">
          <ac:chgData name="Александр Чайковский" userId="d27dd8466775ba4b" providerId="LiveId" clId="{E883C7C9-DE8A-497D-B437-2D16A5B15C13}" dt="2024-02-25T14:15:04.956" v="161" actId="164"/>
          <ac:spMkLst>
            <pc:docMk/>
            <pc:sldMk cId="1660918418" sldId="257"/>
            <ac:spMk id="4" creationId="{E75F5BC2-C9F7-7C4D-F507-1708E677FA57}"/>
          </ac:spMkLst>
        </pc:spChg>
        <pc:spChg chg="add mod">
          <ac:chgData name="Александр Чайковский" userId="d27dd8466775ba4b" providerId="LiveId" clId="{E883C7C9-DE8A-497D-B437-2D16A5B15C13}" dt="2024-02-25T14:15:04.956" v="161" actId="164"/>
          <ac:spMkLst>
            <pc:docMk/>
            <pc:sldMk cId="1660918418" sldId="257"/>
            <ac:spMk id="5" creationId="{2422299C-0F5D-B74D-2D5E-FA35D850CC65}"/>
          </ac:spMkLst>
        </pc:spChg>
        <pc:grpChg chg="add mod">
          <ac:chgData name="Александр Чайковский" userId="d27dd8466775ba4b" providerId="LiveId" clId="{E883C7C9-DE8A-497D-B437-2D16A5B15C13}" dt="2024-02-25T14:15:12.605" v="162" actId="1076"/>
          <ac:grpSpMkLst>
            <pc:docMk/>
            <pc:sldMk cId="1660918418" sldId="257"/>
            <ac:grpSpMk id="6" creationId="{729E461E-CBD8-A1D0-3FB4-BA1922FFA971}"/>
          </ac:grpSpMkLst>
        </pc:grpChg>
      </pc:sldChg>
      <pc:sldChg chg="addSp delSp modSp new mod">
        <pc:chgData name="Александр Чайковский" userId="d27dd8466775ba4b" providerId="LiveId" clId="{E883C7C9-DE8A-497D-B437-2D16A5B15C13}" dt="2024-02-25T14:53:22" v="182" actId="478"/>
        <pc:sldMkLst>
          <pc:docMk/>
          <pc:sldMk cId="162419900" sldId="258"/>
        </pc:sldMkLst>
        <pc:spChg chg="del">
          <ac:chgData name="Александр Чайковский" userId="d27dd8466775ba4b" providerId="LiveId" clId="{E883C7C9-DE8A-497D-B437-2D16A5B15C13}" dt="2024-02-25T14:49:25.330" v="166" actId="478"/>
          <ac:spMkLst>
            <pc:docMk/>
            <pc:sldMk cId="162419900" sldId="258"/>
            <ac:spMk id="2" creationId="{99DD4AB4-1993-9587-AA2A-CA3451B1DB11}"/>
          </ac:spMkLst>
        </pc:spChg>
        <pc:spChg chg="del">
          <ac:chgData name="Александр Чайковский" userId="d27dd8466775ba4b" providerId="LiveId" clId="{E883C7C9-DE8A-497D-B437-2D16A5B15C13}" dt="2024-02-25T14:49:25.330" v="166" actId="478"/>
          <ac:spMkLst>
            <pc:docMk/>
            <pc:sldMk cId="162419900" sldId="258"/>
            <ac:spMk id="3" creationId="{9B5395B5-6087-93F0-2D1C-B968D24FEB5F}"/>
          </ac:spMkLst>
        </pc:spChg>
        <pc:spChg chg="add del">
          <ac:chgData name="Александр Чайковский" userId="d27dd8466775ba4b" providerId="LiveId" clId="{E883C7C9-DE8A-497D-B437-2D16A5B15C13}" dt="2024-02-25T14:51:40.250" v="168" actId="478"/>
          <ac:spMkLst>
            <pc:docMk/>
            <pc:sldMk cId="162419900" sldId="258"/>
            <ac:spMk id="4" creationId="{8FD7CA3E-7870-635B-F9C1-F908DC6F3F1C}"/>
          </ac:spMkLst>
        </pc:spChg>
        <pc:spChg chg="add del mod">
          <ac:chgData name="Александр Чайковский" userId="d27dd8466775ba4b" providerId="LiveId" clId="{E883C7C9-DE8A-497D-B437-2D16A5B15C13}" dt="2024-02-25T14:53:22" v="182" actId="478"/>
          <ac:spMkLst>
            <pc:docMk/>
            <pc:sldMk cId="162419900" sldId="258"/>
            <ac:spMk id="5" creationId="{E92589E5-ABA4-8A93-BC2B-EEEE9A8C199A}"/>
          </ac:spMkLst>
        </pc:spChg>
        <pc:spChg chg="add del mod">
          <ac:chgData name="Александр Чайковский" userId="d27dd8466775ba4b" providerId="LiveId" clId="{E883C7C9-DE8A-497D-B437-2D16A5B15C13}" dt="2024-02-25T14:52:27.050" v="172" actId="478"/>
          <ac:spMkLst>
            <pc:docMk/>
            <pc:sldMk cId="162419900" sldId="258"/>
            <ac:spMk id="6" creationId="{07FF05C1-7B87-0470-C3D9-14499E842320}"/>
          </ac:spMkLst>
        </pc:spChg>
        <pc:spChg chg="add del mod">
          <ac:chgData name="Александр Чайковский" userId="d27dd8466775ba4b" providerId="LiveId" clId="{E883C7C9-DE8A-497D-B437-2D16A5B15C13}" dt="2024-02-25T14:53:11.886" v="177" actId="478"/>
          <ac:spMkLst>
            <pc:docMk/>
            <pc:sldMk cId="162419900" sldId="258"/>
            <ac:spMk id="7" creationId="{F112BAFA-DD03-7ACE-DE4B-77EF5DAE09B4}"/>
          </ac:spMkLst>
        </pc:spChg>
        <pc:spChg chg="add del mod">
          <ac:chgData name="Александр Чайковский" userId="d27dd8466775ba4b" providerId="LiveId" clId="{E883C7C9-DE8A-497D-B437-2D16A5B15C13}" dt="2024-02-25T14:53:20.515" v="181" actId="478"/>
          <ac:spMkLst>
            <pc:docMk/>
            <pc:sldMk cId="162419900" sldId="258"/>
            <ac:spMk id="8" creationId="{AF5866C9-BE58-1686-5E2A-8593A4DC3F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7836A-CFC7-4ADB-E5DC-D64DD172A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9C2A29-C8E7-2242-243D-13D339FE0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37F71D-D72B-CF76-8D32-68579A6F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2F8D56-30CC-1829-AFF6-22896FC3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F515ED-B46B-3AF4-2FDD-AA12EE5A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8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653DE-038E-3F37-8C12-14A1FDB0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1D3746-B7D2-8038-1C7E-650D50021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B48121-2FEB-6629-CF04-FBB845B8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B5C8AE-8080-DC6B-4ADA-DF2B119B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4D1D9A-AC9D-FEBB-3817-3DC2BB83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92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FF6A91-5582-5E4C-2269-C375D06F1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77525B-1F9E-E6B6-CE1F-BCA23DF7E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8731BC-CB87-C75F-DE73-AEFE7023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967BDE-FEAC-0FE8-EC69-E8085142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67EF2D-FCE8-0C07-019A-8BAA48D7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91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73B61-229C-6E8D-4E52-7F1C6146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0B3C04-5002-65F9-AC2D-10C3C6F4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710CBF-3E80-29D5-4EA0-09166080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FD1BC8-3F2C-760D-D6F2-7A0A7D4E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79D8FF-6F5E-95D8-B531-C93AA6E4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9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95ED7-82DB-19E9-4BDC-672ACA51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DCEC16-27E0-827A-FEBD-37E1E1DCA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8455FB-3107-97D5-C3E5-31D6C453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6D9D10-587E-45F0-83C2-E4E8E85D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95C18-05BC-4C76-A025-7CB393ED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3A2ED-4AF0-EA0F-1719-450A4D97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D1B39-44FF-0482-7EC8-FC0D4D05E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43E103-525B-552D-686E-589263EC0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08F05C-87BE-D921-27F4-B125B57C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0CB4C3-17D8-1D65-9C0B-A8155AE0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BA9FEF-EB90-4B2A-82EA-A5C1E7E9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D449C-20CA-956C-9FD5-6EC68786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423EA8-5576-A7C5-13C1-0D46F98C5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DAF6B8-CC2D-8D96-A688-ADB97FCE8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1933B8-03E2-E221-8757-720026055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79769B-0719-1D1E-1A9A-AE7A23E0F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E324C73-01B8-2A96-1D29-AACA3C49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0729F6-184F-1BF8-DC7A-924D6EDF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8389A6-CCBF-AB42-0D0C-2B5E98DE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2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16156-653D-90D9-C187-CF2C3DD8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0FFAD7-E27C-DE30-FDA8-0926E053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B8C4B5-3237-EF17-BEAE-8D732FDC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EFCA5F-BCC9-90E4-A9DE-6D6D9614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44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C526A2-0398-E0AA-0865-3B3333D4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B37D01-DBEE-B60A-7A45-6789F567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52A5B1-2114-13E6-8472-142F1BF8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55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A4945-AF7C-6696-CC41-B38D8440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7B1500-45F7-3E41-F9AE-F5C4C50DB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30934E-EBAF-ED76-AAA0-D4D527ECA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047EC7-2986-02A1-ED6A-F8E3EEC6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F51666-A337-EAEA-CED6-965BC59A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DFAFE8-4D48-3989-7FBE-FCE41FD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47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0F14B-2865-C957-7F0D-EA01A46C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07FE7C-4150-8FFF-9F35-AE5B6D168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AD386C-F73B-88E2-A32C-5B6A85ACD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467C71-5F1F-2231-C82F-0D172866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A3D044-E22E-5142-16DB-81338A0C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7465EA-94E1-1E51-4DDF-7333EE17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01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2397E-C5A8-0154-D06C-15C89A21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7E231E-E4DB-9F9B-DF2C-687056C70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12515C-3B2D-D70D-2123-40FCC7644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3BBA-68C1-44F3-AB7D-B0E3F69ED96D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1497E4-AB41-39AC-E2A6-01F6017BD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936E03-10CB-12A8-C71D-62D73839C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34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92D1612-364C-A164-74BB-D962E56FE2D3}"/>
              </a:ext>
            </a:extLst>
          </p:cNvPr>
          <p:cNvGrpSpPr/>
          <p:nvPr/>
        </p:nvGrpSpPr>
        <p:grpSpPr>
          <a:xfrm>
            <a:off x="6493172" y="2372140"/>
            <a:ext cx="1080000" cy="1080000"/>
            <a:chOff x="1756371" y="1911882"/>
            <a:chExt cx="1080000" cy="1080000"/>
          </a:xfrm>
        </p:grpSpPr>
        <p:sp>
          <p:nvSpPr>
            <p:cNvPr id="4" name="Равнобедренный треугольник 3">
              <a:extLst>
                <a:ext uri="{FF2B5EF4-FFF2-40B4-BE49-F238E27FC236}">
                  <a16:creationId xmlns:a16="http://schemas.microsoft.com/office/drawing/2014/main" id="{20CE0592-75A1-9BEE-75F1-6195F93C0E7C}"/>
                </a:ext>
              </a:extLst>
            </p:cNvPr>
            <p:cNvSpPr/>
            <p:nvPr/>
          </p:nvSpPr>
          <p:spPr>
            <a:xfrm rot="5400000">
              <a:off x="1666371" y="2001882"/>
              <a:ext cx="1080000" cy="900000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E1A29948-93BA-0325-162B-915B0D648D21}"/>
                </a:ext>
              </a:extLst>
            </p:cNvPr>
            <p:cNvSpPr/>
            <p:nvPr/>
          </p:nvSpPr>
          <p:spPr>
            <a:xfrm>
              <a:off x="2656371" y="1911882"/>
              <a:ext cx="180000" cy="108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C0EBB891-CC01-29D2-D2B7-32AEBF3F59BA}"/>
              </a:ext>
            </a:extLst>
          </p:cNvPr>
          <p:cNvSpPr/>
          <p:nvPr/>
        </p:nvSpPr>
        <p:spPr>
          <a:xfrm rot="5400000">
            <a:off x="6493172" y="3920404"/>
            <a:ext cx="1080000" cy="90000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E95AA7F-38F1-AF6F-945D-9330BB08982C}"/>
              </a:ext>
            </a:extLst>
          </p:cNvPr>
          <p:cNvGrpSpPr/>
          <p:nvPr/>
        </p:nvGrpSpPr>
        <p:grpSpPr>
          <a:xfrm rot="10800000">
            <a:off x="5024983" y="2372140"/>
            <a:ext cx="1080000" cy="1080000"/>
            <a:chOff x="1756371" y="1911882"/>
            <a:chExt cx="1080000" cy="1080000"/>
          </a:xfrm>
        </p:grpSpPr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0A195CE2-935F-30B8-13E0-9AFA87CDB11F}"/>
                </a:ext>
              </a:extLst>
            </p:cNvPr>
            <p:cNvSpPr/>
            <p:nvPr/>
          </p:nvSpPr>
          <p:spPr>
            <a:xfrm rot="5400000">
              <a:off x="1666371" y="2001882"/>
              <a:ext cx="1080000" cy="900000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7963D63-DFAB-D764-7639-04B1F5712318}"/>
                </a:ext>
              </a:extLst>
            </p:cNvPr>
            <p:cNvSpPr/>
            <p:nvPr/>
          </p:nvSpPr>
          <p:spPr>
            <a:xfrm>
              <a:off x="2656371" y="1911882"/>
              <a:ext cx="180000" cy="108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52554784-408E-0372-B40A-CE69D89D711F}"/>
              </a:ext>
            </a:extLst>
          </p:cNvPr>
          <p:cNvSpPr/>
          <p:nvPr/>
        </p:nvSpPr>
        <p:spPr>
          <a:xfrm rot="16200000">
            <a:off x="5114983" y="3920404"/>
            <a:ext cx="1080000" cy="90000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1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29E461E-CBD8-A1D0-3FB4-BA1922FFA971}"/>
              </a:ext>
            </a:extLst>
          </p:cNvPr>
          <p:cNvGrpSpPr/>
          <p:nvPr/>
        </p:nvGrpSpPr>
        <p:grpSpPr>
          <a:xfrm>
            <a:off x="5196000" y="2529000"/>
            <a:ext cx="1800000" cy="1800000"/>
            <a:chOff x="4593027" y="2462325"/>
            <a:chExt cx="1800000" cy="1800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E75F5BC2-C9F7-7C4D-F507-1708E677FA57}"/>
                </a:ext>
              </a:extLst>
            </p:cNvPr>
            <p:cNvSpPr/>
            <p:nvPr/>
          </p:nvSpPr>
          <p:spPr>
            <a:xfrm>
              <a:off x="4593027" y="2462325"/>
              <a:ext cx="1800000" cy="180000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tx1"/>
              </a:bgClr>
            </a:pattFill>
            <a:ln w="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422299C-0F5D-B74D-2D5E-FA35D850CC65}"/>
                </a:ext>
              </a:extLst>
            </p:cNvPr>
            <p:cNvSpPr/>
            <p:nvPr/>
          </p:nvSpPr>
          <p:spPr>
            <a:xfrm>
              <a:off x="4593027" y="3024188"/>
              <a:ext cx="1800000" cy="676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  <a:p>
              <a:pPr algn="ctr"/>
              <a:r>
                <a:rPr lang="en-US" sz="1800" dirty="0">
                  <a:latin typeface="Segoe UI" panose="020B0502040204020203" pitchFamily="34" charset="0"/>
                  <a:cs typeface="Segoe UI" panose="020B0502040204020203" pitchFamily="34" charset="0"/>
                </a:rPr>
                <a:t>IMAGE</a:t>
              </a:r>
              <a:endParaRPr lang="ru-RU" sz="1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91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199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</Words>
  <Application>Microsoft Office PowerPoint</Application>
  <PresentationFormat>Широкоэкранный</PresentationFormat>
  <Paragraphs>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Чайковский</dc:creator>
  <cp:lastModifiedBy>Александр Чайковский</cp:lastModifiedBy>
  <cp:revision>1</cp:revision>
  <dcterms:created xsi:type="dcterms:W3CDTF">2023-08-15T12:53:40Z</dcterms:created>
  <dcterms:modified xsi:type="dcterms:W3CDTF">2024-02-25T14:53:23Z</dcterms:modified>
</cp:coreProperties>
</file>