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5A036-832B-4F8A-B926-23946BCF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86E0A-0855-4714-99C1-115AADDB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EA2EF-BCF5-44C8-99C1-EC224F5F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042EC0-942B-436A-8A13-0945E552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A3330-B35D-4CA2-AF69-546F5E91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37763-B89C-42F1-8A53-6CCF14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A838F-FE27-4C22-8ADD-67B574EF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58F02-D181-4573-B3BD-4CD402D9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B2283-F6DD-40D0-95DB-9BAB399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F3554-7F42-4301-BB8E-EA5DE61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4660BC-6D31-424B-BEE9-8C6C3E65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40D367-EC07-4E11-BDED-E0041E0C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009CF-B8AB-42B0-B78A-05F7536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3F434-86A2-4ACA-90A3-EF1E232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41BB1-EE2F-4F61-9906-A271302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5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D27F7-4D50-4810-B8D4-9DD82675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429FC-9CF5-4870-8E02-D44F9F39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C5346-BF17-461E-8D13-AEC071A0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FF8CF-B1E0-4F47-A66C-06729514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6BC40-DDEF-47F2-A45A-AE35957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9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D2C3E-BC3D-4298-A1F7-53B6856B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57AD84-F8C6-4BCA-AD72-5E28D8C0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A5599-85E1-432E-9496-4D7CF95A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7BE4-C404-415F-AD4E-7240C516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8E4DD-D35E-4860-B09D-1987E44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27EEC-04FE-414C-B9CE-767DFA35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22BEC-B7B8-4791-A3CC-E83FB3F8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57218-B65C-4155-A716-8740C2AA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04DBA-4BBD-4124-9F7F-BC12219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0511E3-4517-4BEA-A457-FB12E87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34426F-4830-4A35-826B-3B3A61C2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6BC08-51BF-4715-890E-25F01A1B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6AB64-F2AC-45E3-A193-6707C411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C1F04C-94A9-4301-B3B6-D1E4444A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3C0F0-28E6-45BE-93C2-E0AB16417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FC605-C508-4BB9-905D-0AD572C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AE907B-6556-4E33-8614-A2E0C7A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D6265-B175-4E5A-88B7-28B441DA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6B301C-82FD-4952-BF16-148148CE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0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6C24-1E54-4CF9-97AA-8681CCA7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4D4F28-6198-4B0D-BC46-FDDFF5C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FEE2B-1F4E-4688-82AA-33DA3C65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D26D77-DA00-455C-887D-7F0AE6D8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650557-943B-4E3D-B756-756572F8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EF318E-A5E0-411F-8593-B4B91729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87D4EB-E224-40FF-9B6E-C3BBC94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A8E6B-88B8-403E-920D-F09BB27B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11B95-5E98-4718-B123-6F836880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807EB4-2035-4893-9E23-EB3B60CF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1F6155-68DD-409E-9DF1-EA2B30E8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770F4-BF4C-4347-BB26-CA854F92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100DAD-5983-4A9B-ADFD-A6D7E1D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7191-2588-4156-B43F-0D63A3D1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46DC8A-2395-43F5-9604-150E4E13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F36007-5254-4959-B806-9DD74326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FC74C-7A66-4DA4-9FD9-7A282F35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5118F-CBDA-455A-91A8-CC3E5BD4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EF3C8-524D-4E0B-BA9A-BC2B0887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980D-401F-4F1D-969E-084189BA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1E6C8-3D37-41BA-BDAF-1746BDB2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2609-D8FC-4C2D-A4F9-222D012B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BE8B-5EB7-4D6C-8692-1CEDF22CD83E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CA9B1-475B-4870-9741-16FA07ACB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600F6-9435-4241-A059-8C14C21C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F3C9-48C0-490D-A10A-58939B600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F385087-BDC5-4545-9D1C-22E8FEF30494}"/>
              </a:ext>
            </a:extLst>
          </p:cNvPr>
          <p:cNvGrpSpPr/>
          <p:nvPr/>
        </p:nvGrpSpPr>
        <p:grpSpPr>
          <a:xfrm>
            <a:off x="330200" y="376366"/>
            <a:ext cx="1800000" cy="1800000"/>
            <a:chOff x="2146300" y="1230200"/>
            <a:chExt cx="1800000" cy="180000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BC7E614-BAB5-43C3-B147-3AAAD6D2F90B}"/>
                </a:ext>
              </a:extLst>
            </p:cNvPr>
            <p:cNvSpPr/>
            <p:nvPr/>
          </p:nvSpPr>
          <p:spPr>
            <a:xfrm>
              <a:off x="2146300" y="1230200"/>
              <a:ext cx="1800000" cy="180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A9D9DA-4E11-4EB9-AE08-378E971DBC18}"/>
                </a:ext>
              </a:extLst>
            </p:cNvPr>
            <p:cNvSpPr txBox="1"/>
            <p:nvPr/>
          </p:nvSpPr>
          <p:spPr>
            <a:xfrm>
              <a:off x="2146300" y="1945534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Player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E69477-118A-40E7-9A2C-019A87518B3E}"/>
              </a:ext>
            </a:extLst>
          </p:cNvPr>
          <p:cNvGrpSpPr/>
          <p:nvPr/>
        </p:nvGrpSpPr>
        <p:grpSpPr>
          <a:xfrm>
            <a:off x="330200" y="2344334"/>
            <a:ext cx="1800000" cy="1800000"/>
            <a:chOff x="4635500" y="1230200"/>
            <a:chExt cx="1800000" cy="18000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09FFFFD-436F-437D-B433-C60C8BF91DBC}"/>
                </a:ext>
              </a:extLst>
            </p:cNvPr>
            <p:cNvSpPr/>
            <p:nvPr/>
          </p:nvSpPr>
          <p:spPr>
            <a:xfrm>
              <a:off x="4635500" y="1230200"/>
              <a:ext cx="1800000" cy="180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F27FE5-4004-45AC-B196-6D0EB5D0160F}"/>
                </a:ext>
              </a:extLst>
            </p:cNvPr>
            <p:cNvSpPr txBox="1"/>
            <p:nvPr/>
          </p:nvSpPr>
          <p:spPr>
            <a:xfrm>
              <a:off x="4635500" y="1945534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Player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905D7C7-CCB2-401C-8358-23B4BEA859CE}"/>
              </a:ext>
            </a:extLst>
          </p:cNvPr>
          <p:cNvGrpSpPr/>
          <p:nvPr/>
        </p:nvGrpSpPr>
        <p:grpSpPr>
          <a:xfrm>
            <a:off x="2425700" y="376366"/>
            <a:ext cx="1800000" cy="1800000"/>
            <a:chOff x="6921500" y="938100"/>
            <a:chExt cx="1800000" cy="18000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1FCBE32D-F8EA-4954-A80A-9A208AAF0043}"/>
                </a:ext>
              </a:extLst>
            </p:cNvPr>
            <p:cNvSpPr/>
            <p:nvPr/>
          </p:nvSpPr>
          <p:spPr>
            <a:xfrm>
              <a:off x="6921500" y="938100"/>
              <a:ext cx="1800000" cy="180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5579F0-8C3B-4631-AC2A-F7277C6F938F}"/>
                </a:ext>
              </a:extLst>
            </p:cNvPr>
            <p:cNvSpPr txBox="1"/>
            <p:nvPr/>
          </p:nvSpPr>
          <p:spPr>
            <a:xfrm>
              <a:off x="6921500" y="1607267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wood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2CA5E10-5335-4014-9F1B-F00207F80EB7}"/>
              </a:ext>
            </a:extLst>
          </p:cNvPr>
          <p:cNvGrpSpPr/>
          <p:nvPr/>
        </p:nvGrpSpPr>
        <p:grpSpPr>
          <a:xfrm>
            <a:off x="2425700" y="2344334"/>
            <a:ext cx="1800000" cy="1800000"/>
            <a:chOff x="9485200" y="938100"/>
            <a:chExt cx="1800000" cy="1800000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3A7944D-FFB8-4DE6-95B1-F21B359DC7C3}"/>
                </a:ext>
              </a:extLst>
            </p:cNvPr>
            <p:cNvSpPr/>
            <p:nvPr/>
          </p:nvSpPr>
          <p:spPr>
            <a:xfrm>
              <a:off x="9485200" y="938100"/>
              <a:ext cx="1800000" cy="18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22190-0E29-42B9-A0F1-B8494CE1043B}"/>
                </a:ext>
              </a:extLst>
            </p:cNvPr>
            <p:cNvSpPr txBox="1"/>
            <p:nvPr/>
          </p:nvSpPr>
          <p:spPr>
            <a:xfrm>
              <a:off x="9485200" y="1584301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stone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2C4E9C5-B801-424A-B1BD-BEAC8D2AD763}"/>
              </a:ext>
            </a:extLst>
          </p:cNvPr>
          <p:cNvGrpSpPr/>
          <p:nvPr/>
        </p:nvGrpSpPr>
        <p:grpSpPr>
          <a:xfrm>
            <a:off x="4521200" y="405252"/>
            <a:ext cx="1800000" cy="507831"/>
            <a:chOff x="2146300" y="5119968"/>
            <a:chExt cx="1800000" cy="507831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843CA33-96AC-4FDA-A689-84DCADAC046A}"/>
                </a:ext>
              </a:extLst>
            </p:cNvPr>
            <p:cNvSpPr/>
            <p:nvPr/>
          </p:nvSpPr>
          <p:spPr>
            <a:xfrm>
              <a:off x="2146300" y="5119968"/>
              <a:ext cx="1800000" cy="5078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6883A5-A6DD-4C79-91B4-EB30965F5EDC}"/>
                </a:ext>
              </a:extLst>
            </p:cNvPr>
            <p:cNvSpPr txBox="1"/>
            <p:nvPr/>
          </p:nvSpPr>
          <p:spPr>
            <a:xfrm>
              <a:off x="2146300" y="5119969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8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5CC46F-7101-4F7A-A9F5-D26BE54C9317}"/>
              </a:ext>
            </a:extLst>
          </p:cNvPr>
          <p:cNvSpPr/>
          <p:nvPr/>
        </p:nvSpPr>
        <p:spPr>
          <a:xfrm>
            <a:off x="2393352" y="626716"/>
            <a:ext cx="3600000" cy="1260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5AF159-03A2-4E87-A6A6-F95C81A1FDD9}"/>
              </a:ext>
            </a:extLst>
          </p:cNvPr>
          <p:cNvSpPr/>
          <p:nvPr/>
        </p:nvSpPr>
        <p:spPr>
          <a:xfrm>
            <a:off x="2393352" y="4231314"/>
            <a:ext cx="3600000" cy="425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EAD062-5385-4CEB-9F41-CDC0C1D51063}"/>
              </a:ext>
            </a:extLst>
          </p:cNvPr>
          <p:cNvSpPr/>
          <p:nvPr/>
        </p:nvSpPr>
        <p:spPr>
          <a:xfrm>
            <a:off x="2393352" y="1891314"/>
            <a:ext cx="3600000" cy="23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58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Symbol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Чайковский</dc:creator>
  <cp:lastModifiedBy>Александр Чайковский</cp:lastModifiedBy>
  <cp:revision>11</cp:revision>
  <dcterms:created xsi:type="dcterms:W3CDTF">2019-02-01T00:28:53Z</dcterms:created>
  <dcterms:modified xsi:type="dcterms:W3CDTF">2019-02-03T12:03:41Z</dcterms:modified>
</cp:coreProperties>
</file>