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1" r:id="rId1"/>
  </p:sldMasterIdLst>
  <p:notesMasterIdLst>
    <p:notesMasterId r:id="rId11"/>
  </p:notesMasterIdLst>
  <p:handoutMasterIdLst>
    <p:handoutMasterId r:id="rId12"/>
  </p:handoutMasterIdLst>
  <p:sldIdLst>
    <p:sldId id="324" r:id="rId2"/>
    <p:sldId id="306" r:id="rId3"/>
    <p:sldId id="326" r:id="rId4"/>
    <p:sldId id="329" r:id="rId5"/>
    <p:sldId id="327" r:id="rId6"/>
    <p:sldId id="262" r:id="rId7"/>
    <p:sldId id="325" r:id="rId8"/>
    <p:sldId id="263" r:id="rId9"/>
    <p:sldId id="26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3"/>
    <a:srgbClr val="34BEBA"/>
    <a:srgbClr val="E3B20E"/>
    <a:srgbClr val="804E9E"/>
    <a:srgbClr val="9A20E2"/>
    <a:srgbClr val="00BEBE"/>
    <a:srgbClr val="DBA828"/>
    <a:srgbClr val="E7C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6670" autoAdjust="0"/>
  </p:normalViewPr>
  <p:slideViewPr>
    <p:cSldViewPr snapToGrid="0">
      <p:cViewPr varScale="1">
        <p:scale>
          <a:sx n="128" d="100"/>
          <a:sy n="128" d="100"/>
        </p:scale>
        <p:origin x="648" y="16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0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2014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1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676A4B-8A10-ED4C-917A-874EC11A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6095C-692E-6D4C-8974-A7422E93E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DC07625-5BE0-5D40-A38A-9698DB4B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6391D9-D248-FD41-A401-8445B4A4DF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8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92C349-2D88-FB4E-A211-D9018808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D7D1-299F-6041-80A4-EF3D096CA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A47EB-5B14-2949-82AA-D089D49B63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0064AA-4DA7-A64E-B8CD-6BC918F392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3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AFE0-6752-CB40-A8DC-AE71455E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2AEA-0217-0741-BBB2-ECF3B11F9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0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237570D-EBC5-174B-89BB-9E20082F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9423A-AFAC-424C-B790-B2B0A8878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47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5A59A5-A7BE-EF4D-B478-C1FCF50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AB342-2004-1C4B-A65A-49676819C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60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61B83BA-CDE7-F540-8EEA-68A66CE2DB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6BF8060-C310-BD45-96FE-45CCC5D289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85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3999F44-AF00-6148-A073-30E9150791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FD79D7-A19A-FA43-995B-5FCC3F9C35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2014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47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32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314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68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567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257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FD5C-3D04-F24D-B3B6-F462B10D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A152E7-FF18-3446-976D-7C680B0E3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82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C72AB-503C-3A46-A6B0-748F042A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E8BE8D-0166-1141-85B4-681BFE18E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24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2EDEDE-6599-DD4D-B55B-47D6B295BE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6F755B-4065-2E4D-A46A-5FD7E5F302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67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612648" y="1371600"/>
            <a:ext cx="10972800" cy="4645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/>
            </a:lvl1pPr>
            <a:lvl2pPr marL="502920" indent="-228600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</a:lvl2pPr>
            <a:lvl3pPr marL="7315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/>
            </a:lvl3pPr>
            <a:lvl4pPr marL="9601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/>
            </a:lvl4pPr>
            <a:lvl5pPr marL="11887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/>
            </a:lvl5pPr>
            <a:lvl6pPr marL="14173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/>
            </a:lvl6pPr>
            <a:lvl7pPr marL="16459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/>
            </a:lvl7pPr>
            <a:lvl8pPr marL="18745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/>
            </a:lvl8pPr>
            <a:lvl9pPr marL="21031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/>
            </a:lvl9pPr>
          </a:lstStyle>
          <a:p>
            <a:pPr lvl="0"/>
            <a:r>
              <a:rPr lang="en-US" noProof="0"/>
              <a:t>This presentation may contain product features that are currently under development.</a:t>
            </a:r>
          </a:p>
          <a:p>
            <a:pPr lvl="0"/>
            <a:r>
              <a:rPr lang="en-US" noProof="0"/>
              <a:t>This overview of new technology represents no commitment from VMware to deliver these features in any generally available product.</a:t>
            </a:r>
          </a:p>
          <a:p>
            <a:pPr lvl="0"/>
            <a:r>
              <a:rPr lang="en-US" noProof="0"/>
              <a:t>Features are subject to change, and must not be included in contracts, purchase orders, or sales agreements of any kind.</a:t>
            </a:r>
          </a:p>
          <a:p>
            <a:pPr lvl="0"/>
            <a:r>
              <a:rPr lang="en-US" noProof="0"/>
              <a:t>Technical feasibility and market demand will affect final delivery.</a:t>
            </a:r>
          </a:p>
          <a:p>
            <a:pPr lvl="0"/>
            <a:r>
              <a:rPr lang="en-US" noProof="0"/>
              <a:t>Pricing and packaging for any new technologies or features discussed or presented have not been determined.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2648" y="329184"/>
            <a:ext cx="10972800" cy="8138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>
                <a:solidFill>
                  <a:schemeClr val="accent6"/>
                </a:solidFill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6030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7961D-5C5F-2144-979C-C4EEC357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02ED1A-7D10-2B4F-B0BD-4A5717F78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9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5E03A-02C6-C141-A5F9-79A33E4B08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5258D-83B4-9244-80CE-A8DF27BC9C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0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3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2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04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701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967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mware.com/explorer-apis" TargetMode="External"/><Relationship Id="rId7" Type="http://schemas.openxmlformats.org/officeDocument/2006/relationships/hyperlink" Target="https://www.virtuallyghetto.com/2017/06/introducing-alexa-to-a-few-more-vmware-api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hehumblelab.com/integrating-echo-vmware/" TargetMode="External"/><Relationship Id="rId5" Type="http://schemas.openxmlformats.org/officeDocument/2006/relationships/hyperlink" Target="https://flask-ask.readthedocs.io/en/latest/" TargetMode="External"/><Relationship Id="rId4" Type="http://schemas.openxmlformats.org/officeDocument/2006/relationships/hyperlink" Target="http://flask.pocoo.org/docs/0.1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yde/Hackathon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yde/Hackathon-Trai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VMware {code} Experience Training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Integrating VMware API’s and Amazon Echo (Alexa)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09441" y="6069703"/>
            <a:ext cx="3408363" cy="4937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cs typeface="Arial"/>
              </a:rPr>
              <a:t>Cody De </a:t>
            </a:r>
            <a:r>
              <a:rPr lang="en-US" dirty="0" err="1">
                <a:solidFill>
                  <a:srgbClr val="FFFFFF"/>
                </a:solidFill>
                <a:cs typeface="Arial"/>
              </a:rPr>
              <a:t>Arkland</a:t>
            </a:r>
            <a:r>
              <a:rPr lang="en-US" dirty="0">
                <a:solidFill>
                  <a:srgbClr val="FFFFFF"/>
                </a:solidFill>
                <a:cs typeface="Arial"/>
              </a:rPr>
              <a:t> (@</a:t>
            </a:r>
            <a:r>
              <a:rPr lang="en-US" dirty="0" err="1">
                <a:solidFill>
                  <a:srgbClr val="FFFFFF"/>
                </a:solidFill>
                <a:cs typeface="Arial"/>
              </a:rPr>
              <a:t>codydearkland</a:t>
            </a:r>
            <a:r>
              <a:rPr lang="en-US" dirty="0">
                <a:solidFill>
                  <a:srgbClr val="FFFFFF"/>
                </a:solidFill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992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“Alexa…What Should I Have to Get Started”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7D6A1D-74F9-4FBB-8F9E-C41C9C8DE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476375"/>
            <a:ext cx="11145839" cy="38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1163459" cy="4648200"/>
          </a:xfrm>
        </p:spPr>
        <p:txBody>
          <a:bodyPr/>
          <a:lstStyle/>
          <a:p>
            <a:r>
              <a:rPr lang="en-US" dirty="0"/>
              <a:t>VMWare{CODE} API Explorer</a:t>
            </a:r>
          </a:p>
          <a:p>
            <a:pPr lvl="1"/>
            <a:r>
              <a:rPr lang="en-US" dirty="0">
                <a:hlinkClick r:id="rId3"/>
              </a:rPr>
              <a:t>https://code.vmware.com/explorer-apis</a:t>
            </a:r>
            <a:r>
              <a:rPr lang="en-US" dirty="0"/>
              <a:t> </a:t>
            </a:r>
          </a:p>
          <a:p>
            <a:r>
              <a:rPr lang="en-US" dirty="0"/>
              <a:t>Python Flask Documentation </a:t>
            </a:r>
          </a:p>
          <a:p>
            <a:pPr lvl="1"/>
            <a:r>
              <a:rPr lang="en-US" dirty="0">
                <a:hlinkClick r:id="rId4"/>
              </a:rPr>
              <a:t>http://flask.pocoo.org/docs/0.12/</a:t>
            </a:r>
            <a:r>
              <a:rPr lang="en-US" dirty="0"/>
              <a:t> </a:t>
            </a:r>
          </a:p>
          <a:p>
            <a:r>
              <a:rPr lang="en-US" dirty="0"/>
              <a:t>Flask-ASK Documentation Page</a:t>
            </a:r>
          </a:p>
          <a:p>
            <a:pPr lvl="1"/>
            <a:r>
              <a:rPr lang="en-US" dirty="0">
                <a:hlinkClick r:id="rId5"/>
              </a:rPr>
              <a:t>https://flask-ask.readthedocs.io/en/latest/</a:t>
            </a:r>
            <a:r>
              <a:rPr lang="en-US" dirty="0"/>
              <a:t> </a:t>
            </a:r>
          </a:p>
          <a:p>
            <a:r>
              <a:rPr lang="en-US" dirty="0"/>
              <a:t>Cody De </a:t>
            </a:r>
            <a:r>
              <a:rPr lang="en-US" dirty="0" err="1"/>
              <a:t>Arkland’s</a:t>
            </a:r>
            <a:r>
              <a:rPr lang="en-US" dirty="0"/>
              <a:t> Blog on Amazon Echo Integration</a:t>
            </a:r>
          </a:p>
          <a:p>
            <a:pPr lvl="1"/>
            <a:r>
              <a:rPr lang="en-US" dirty="0">
                <a:hlinkClick r:id="rId6"/>
              </a:rPr>
              <a:t>https://www.thehumblelab.com/integrating-echo-vmware/</a:t>
            </a:r>
            <a:r>
              <a:rPr lang="en-US" dirty="0"/>
              <a:t> </a:t>
            </a:r>
          </a:p>
          <a:p>
            <a:r>
              <a:rPr lang="en-US" dirty="0"/>
              <a:t>William Lam’s Blog on Furthering Echo Integration</a:t>
            </a:r>
          </a:p>
          <a:p>
            <a:pPr lvl="1"/>
            <a:r>
              <a:rPr lang="en-US" dirty="0">
                <a:hlinkClick r:id="rId7"/>
              </a:rPr>
              <a:t>https://www.virtuallyghetto.com/2017/06/introducing-alexa-to-a-few-more-vmware-apis.html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1276350"/>
            <a:ext cx="10969943" cy="434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can clone the training content for this repository at the following GitHub URL </a:t>
            </a:r>
          </a:p>
          <a:p>
            <a:pPr marL="0" indent="0" algn="ctr">
              <a:buNone/>
            </a:pPr>
            <a:r>
              <a:rPr lang="en-US" sz="4000" dirty="0">
                <a:hlinkClick r:id="rId3"/>
              </a:rPr>
              <a:t>https://github.com/codyde/Hackathon-Training</a:t>
            </a:r>
            <a:r>
              <a:rPr lang="en-US" sz="40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 descr="Image result for fork me on github">
            <a:extLst>
              <a:ext uri="{FF2B5EF4-FFF2-40B4-BE49-F238E27FC236}">
                <a16:creationId xmlns:a16="http://schemas.microsoft.com/office/drawing/2014/main" id="{C23C3817-B326-4A96-9277-E3E923D8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5" y="0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189814-8299-47A4-A784-9B5AEA5DC66E}"/>
              </a:ext>
            </a:extLst>
          </p:cNvPr>
          <p:cNvSpPr txBox="1"/>
          <p:nvPr/>
        </p:nvSpPr>
        <p:spPr>
          <a:xfrm>
            <a:off x="3889373" y="4165600"/>
            <a:ext cx="4410075" cy="1876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 Git on your System </a:t>
            </a:r>
          </a:p>
          <a:p>
            <a:pPr marL="285750" indent="-2857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Change to Desired Directory</a:t>
            </a:r>
          </a:p>
          <a:p>
            <a:pPr marL="285750" indent="-2857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“Git Clone” the URL Above</a:t>
            </a:r>
          </a:p>
          <a:p>
            <a:pPr marL="285750" indent="-2857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Enjoy the Hackathon Content at Home!</a:t>
            </a:r>
          </a:p>
          <a:p>
            <a:pPr marL="285750" indent="-28575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Fork and Contribute!  </a:t>
            </a:r>
          </a:p>
        </p:txBody>
      </p:sp>
    </p:spTree>
    <p:extLst>
      <p:ext uri="{BB962C8B-B14F-4D97-AF65-F5344CB8AC3E}">
        <p14:creationId xmlns:p14="http://schemas.microsoft.com/office/powerpoint/2010/main" val="36770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“Alexa…What Are We Going to Accomplish”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5943759" cy="4648200"/>
          </a:xfrm>
        </p:spPr>
        <p:txBody>
          <a:bodyPr/>
          <a:lstStyle/>
          <a:p>
            <a:r>
              <a:rPr lang="en-US" dirty="0"/>
              <a:t>Programmability with the Amazon Echo</a:t>
            </a:r>
          </a:p>
          <a:p>
            <a:r>
              <a:rPr lang="en-US" dirty="0"/>
              <a:t>Evolution of VMware API’s</a:t>
            </a:r>
          </a:p>
          <a:p>
            <a:r>
              <a:rPr lang="en-US" dirty="0"/>
              <a:t>Echo Interaction with API and SDK’s </a:t>
            </a:r>
          </a:p>
          <a:p>
            <a:r>
              <a:rPr lang="en-US" dirty="0"/>
              <a:t>Formatting Responses </a:t>
            </a:r>
          </a:p>
          <a:p>
            <a:r>
              <a:rPr lang="en-US" dirty="0"/>
              <a:t>Deploying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02" y="1371600"/>
            <a:ext cx="4906324" cy="27568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The Echo?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5109313" cy="3518026"/>
          </a:xfrm>
        </p:spPr>
        <p:txBody>
          <a:bodyPr/>
          <a:lstStyle/>
          <a:p>
            <a:r>
              <a:rPr lang="en-US" dirty="0"/>
              <a:t>Extremely Extensible </a:t>
            </a:r>
          </a:p>
          <a:p>
            <a:pPr lvl="1"/>
            <a:r>
              <a:rPr lang="en-US" dirty="0"/>
              <a:t>Multiple Language Support </a:t>
            </a:r>
          </a:p>
          <a:p>
            <a:pPr lvl="2"/>
            <a:r>
              <a:rPr lang="en-US" dirty="0"/>
              <a:t>Python, NodeJS, Anything “REST Capable”</a:t>
            </a:r>
          </a:p>
          <a:p>
            <a:r>
              <a:rPr lang="en-US" dirty="0"/>
              <a:t>Many Frameworks</a:t>
            </a:r>
          </a:p>
          <a:p>
            <a:pPr lvl="2"/>
            <a:r>
              <a:rPr lang="en-US" dirty="0"/>
              <a:t>Standard SDKs/Mature Community SDKs</a:t>
            </a:r>
          </a:p>
          <a:p>
            <a:pPr lvl="2"/>
            <a:r>
              <a:rPr lang="en-US" dirty="0"/>
              <a:t>Easy to get Started</a:t>
            </a:r>
          </a:p>
          <a:p>
            <a:r>
              <a:rPr lang="en-US" dirty="0"/>
              <a:t>Directly Integrated with all things AWS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DC8805-7784-456F-8244-F57C2196958F}"/>
              </a:ext>
            </a:extLst>
          </p:cNvPr>
          <p:cNvGrpSpPr/>
          <p:nvPr/>
        </p:nvGrpSpPr>
        <p:grpSpPr>
          <a:xfrm>
            <a:off x="5965462" y="1023776"/>
            <a:ext cx="4319950" cy="1127449"/>
            <a:chOff x="5965462" y="1023776"/>
            <a:chExt cx="4319950" cy="1127449"/>
          </a:xfrm>
        </p:grpSpPr>
        <p:pic>
          <p:nvPicPr>
            <p:cNvPr id="1028" name="Picture 4" descr="Image result for python logo">
              <a:extLst>
                <a:ext uri="{FF2B5EF4-FFF2-40B4-BE49-F238E27FC236}">
                  <a16:creationId xmlns:a16="http://schemas.microsoft.com/office/drawing/2014/main" id="{94C9ACDF-9B47-4D0B-877E-31BA7D9FC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462" y="1023776"/>
              <a:ext cx="1096962" cy="1096962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odejs logo">
              <a:extLst>
                <a:ext uri="{FF2B5EF4-FFF2-40B4-BE49-F238E27FC236}">
                  <a16:creationId xmlns:a16="http://schemas.microsoft.com/office/drawing/2014/main" id="{4290A4AF-463F-4286-8D10-09DA0C43D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600" y="1199965"/>
              <a:ext cx="1265237" cy="77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ruby logo">
              <a:extLst>
                <a:ext uri="{FF2B5EF4-FFF2-40B4-BE49-F238E27FC236}">
                  <a16:creationId xmlns:a16="http://schemas.microsoft.com/office/drawing/2014/main" id="{698340D4-340E-42D6-96AF-337F3680F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4462" y="1192214"/>
              <a:ext cx="790575" cy="79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blog.golang.org/gopher/gopher.png">
              <a:extLst>
                <a:ext uri="{FF2B5EF4-FFF2-40B4-BE49-F238E27FC236}">
                  <a16:creationId xmlns:a16="http://schemas.microsoft.com/office/drawing/2014/main" id="{ABF1455F-0817-453D-A0F8-EB0296278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662" y="1023776"/>
              <a:ext cx="920750" cy="1127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http://flask-ask.readthedocs.io/en/latest/_images/logo-full.png">
            <a:extLst>
              <a:ext uri="{FF2B5EF4-FFF2-40B4-BE49-F238E27FC236}">
                <a16:creationId xmlns:a16="http://schemas.microsoft.com/office/drawing/2014/main" id="{174BCB09-53D7-4851-9DB2-8249B8E5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424" y="2236167"/>
            <a:ext cx="2130250" cy="8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C5F5F91-AB61-4701-A2CF-B22E2B5488D8}"/>
              </a:ext>
            </a:extLst>
          </p:cNvPr>
          <p:cNvGrpSpPr/>
          <p:nvPr/>
        </p:nvGrpSpPr>
        <p:grpSpPr>
          <a:xfrm>
            <a:off x="8645373" y="3337964"/>
            <a:ext cx="1683910" cy="1567668"/>
            <a:chOff x="8645373" y="3337964"/>
            <a:chExt cx="1683910" cy="156766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82B20F-E8BC-4C01-A6D9-55F1CA925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031" y="3337964"/>
              <a:ext cx="932594" cy="11245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4674F4-8800-438D-BC1D-224D1E092DDC}"/>
                </a:ext>
              </a:extLst>
            </p:cNvPr>
            <p:cNvSpPr/>
            <p:nvPr/>
          </p:nvSpPr>
          <p:spPr>
            <a:xfrm>
              <a:off x="8645373" y="4443967"/>
              <a:ext cx="1683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AWS </a:t>
              </a:r>
              <a:br>
                <a:rPr lang="en-US" sz="1200" b="1" dirty="0"/>
              </a:br>
              <a:r>
                <a:rPr lang="en-US" sz="1200" b="1" dirty="0" err="1"/>
                <a:t>CodePipeline</a:t>
              </a:r>
              <a:endParaRPr lang="en-US" sz="1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F066-2203-44FC-B69E-5D6FE0246032}"/>
              </a:ext>
            </a:extLst>
          </p:cNvPr>
          <p:cNvGrpSpPr/>
          <p:nvPr/>
        </p:nvGrpSpPr>
        <p:grpSpPr>
          <a:xfrm>
            <a:off x="7460799" y="3374044"/>
            <a:ext cx="1333500" cy="1515582"/>
            <a:chOff x="7460799" y="3374044"/>
            <a:chExt cx="1333500" cy="15155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80A947-1B2B-4F33-993B-2E5B7A6AC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602" y="3374044"/>
              <a:ext cx="876255" cy="10486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1FB582-0521-4C59-AF93-48E1BEC8C00E}"/>
                </a:ext>
              </a:extLst>
            </p:cNvPr>
            <p:cNvSpPr/>
            <p:nvPr/>
          </p:nvSpPr>
          <p:spPr>
            <a:xfrm>
              <a:off x="7460799" y="4458739"/>
              <a:ext cx="13335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AWS </a:t>
              </a:r>
              <a:br>
                <a:rPr lang="en-US" sz="1100" b="1" dirty="0"/>
              </a:br>
              <a:r>
                <a:rPr lang="en-US" sz="1100" b="1" dirty="0" err="1"/>
                <a:t>CodeBuild</a:t>
              </a:r>
              <a:endParaRPr lang="en-US" sz="11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8C041F-29A5-4E97-A3C0-CFDD738A3EA5}"/>
              </a:ext>
            </a:extLst>
          </p:cNvPr>
          <p:cNvGrpSpPr/>
          <p:nvPr/>
        </p:nvGrpSpPr>
        <p:grpSpPr>
          <a:xfrm>
            <a:off x="6094412" y="3337964"/>
            <a:ext cx="1120775" cy="1551662"/>
            <a:chOff x="6094412" y="3337964"/>
            <a:chExt cx="1120775" cy="1551662"/>
          </a:xfrm>
        </p:grpSpPr>
        <p:pic>
          <p:nvPicPr>
            <p:cNvPr id="1038" name="Picture 14" descr="Image result for aws lambda logo">
              <a:extLst>
                <a:ext uri="{FF2B5EF4-FFF2-40B4-BE49-F238E27FC236}">
                  <a16:creationId xmlns:a16="http://schemas.microsoft.com/office/drawing/2014/main" id="{2F9E50B8-6924-41C2-9331-45AB6BCF0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2" y="3337964"/>
              <a:ext cx="1120775" cy="112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1042D2-9370-4C87-B620-2DF23FCCACCE}"/>
                </a:ext>
              </a:extLst>
            </p:cNvPr>
            <p:cNvSpPr/>
            <p:nvPr/>
          </p:nvSpPr>
          <p:spPr>
            <a:xfrm>
              <a:off x="6117749" y="4458739"/>
              <a:ext cx="107409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AWS</a:t>
              </a:r>
            </a:p>
            <a:p>
              <a:pPr algn="ctr"/>
              <a:r>
                <a:rPr lang="en-US" sz="1100" b="1" dirty="0"/>
                <a:t>Lambda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8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Training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1238250"/>
            <a:ext cx="10969943" cy="4343400"/>
          </a:xfrm>
        </p:spPr>
        <p:txBody>
          <a:bodyPr/>
          <a:lstStyle/>
          <a:p>
            <a:r>
              <a:rPr lang="en-US" dirty="0"/>
              <a:t>Create a Basic Flask Server in Python </a:t>
            </a:r>
          </a:p>
          <a:p>
            <a:r>
              <a:rPr lang="en-US" dirty="0"/>
              <a:t>Learn how to build interaction between Amazon Echo and vCenter API’s</a:t>
            </a:r>
          </a:p>
          <a:p>
            <a:r>
              <a:rPr lang="en-US" dirty="0"/>
              <a:t>Build a basic configuration interface </a:t>
            </a:r>
          </a:p>
          <a:p>
            <a:r>
              <a:rPr lang="en-US" dirty="0"/>
              <a:t>Design creative responses to Amazon Echo Intents</a:t>
            </a:r>
          </a:p>
          <a:p>
            <a:r>
              <a:rPr lang="en-US" dirty="0"/>
              <a:t>Learn to host a skill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Along in the GitHub Repository</a:t>
            </a:r>
          </a:p>
          <a:p>
            <a:r>
              <a:rPr lang="en-US" dirty="0">
                <a:hlinkClick r:id="rId3"/>
              </a:rPr>
              <a:t>https://github.com/codyde/Hackathon-Training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807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DATAFILEFULLNAME" val="D:\Jobs\Jack Morton\VMworld 2014\Template and Master Session\VMworld 2014 Master Session Report 081714 for Merge.xls"/>
  <p:tag name="DATAFOLDER" val="D:\Jobs\Jack Morton\VMworld 2014\Template and Master Session\"/>
  <p:tag name="DATAFILE" val="VMworld 2014 Master Session Report 081714 for Merge.xls"/>
  <p:tag name="WORKSHEETINDEX" val="0"/>
  <p:tag name="ROTATEDATA" val="NO"/>
  <p:tag name="OUTPUTFOLDER" val="D:\Jobs\Jack Morton\VMworld 2014\Titles\"/>
  <p:tag name="OUTPUTFILE" val="Titles Populated v01.pptx"/>
  <p:tag name="MERGEMODE" val="SLIDES"/>
  <p:tag name="SKIPFEEDBACK" val="NO"/>
  <p:tag name="TESTMODE" val="NO"/>
  <p:tag name="TESTSTARTRECORD" val="1"/>
  <p:tag name="TESTENDRECORD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Macintosh PowerPoint</Application>
  <PresentationFormat>Custom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VMware_white_16x9</vt:lpstr>
      <vt:lpstr>VMware {code} Experience Training</vt:lpstr>
      <vt:lpstr>PowerPoint Presentation</vt:lpstr>
      <vt:lpstr>“Alexa…What Should I Have to Get Started”</vt:lpstr>
      <vt:lpstr>Great Resources</vt:lpstr>
      <vt:lpstr>PowerPoint Presentation</vt:lpstr>
      <vt:lpstr>“Alexa…What Are We Going to Accomplish” </vt:lpstr>
      <vt:lpstr>So Why The Echo?</vt:lpstr>
      <vt:lpstr>Hackathon Training Mission</vt:lpstr>
      <vt:lpstr>Lets Get Started!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modified xsi:type="dcterms:W3CDTF">2018-01-30T00:33:05Z</dcterms:modified>
</cp:coreProperties>
</file>