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4"/>
    <p:sldMasterId id="2147484274" r:id="rId5"/>
    <p:sldMasterId id="2147484302" r:id="rId6"/>
  </p:sldMasterIdLst>
  <p:notesMasterIdLst>
    <p:notesMasterId r:id="rId13"/>
  </p:notesMasterIdLst>
  <p:handoutMasterIdLst>
    <p:handoutMasterId r:id="rId14"/>
  </p:handoutMasterIdLst>
  <p:sldIdLst>
    <p:sldId id="326" r:id="rId7"/>
    <p:sldId id="961" r:id="rId8"/>
    <p:sldId id="4536" r:id="rId9"/>
    <p:sldId id="4537" r:id="rId10"/>
    <p:sldId id="4538" r:id="rId11"/>
    <p:sldId id="4541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C"/>
    <a:srgbClr val="D5D5D6"/>
    <a:srgbClr val="FFFFFF"/>
    <a:srgbClr val="6DB33F"/>
    <a:srgbClr val="717074"/>
    <a:srgbClr val="CBDDEF"/>
    <a:srgbClr val="9BBB59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7" autoAdjust="0"/>
    <p:restoredTop sz="95652" autoAdjust="0"/>
  </p:normalViewPr>
  <p:slideViewPr>
    <p:cSldViewPr>
      <p:cViewPr varScale="1">
        <p:scale>
          <a:sx n="142" d="100"/>
          <a:sy n="142" d="100"/>
        </p:scale>
        <p:origin x="720" y="192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488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Tonight's</a:t>
            </a:r>
            <a:r>
              <a:rPr lang="en-US" baseline="0" dirty="0"/>
              <a:t> g</a:t>
            </a:r>
            <a:r>
              <a:rPr lang="en-US" dirty="0"/>
              <a:t>oal</a:t>
            </a:r>
            <a:r>
              <a:rPr lang="en-US" baseline="0" dirty="0"/>
              <a:t> is to get you up and running with the Python Automation SDK.</a:t>
            </a:r>
          </a:p>
          <a:p>
            <a:endParaRPr lang="en-US" baseline="0" dirty="0"/>
          </a:p>
          <a:p>
            <a:r>
              <a:rPr lang="en-US" baseline="0" dirty="0"/>
              <a:t>We'll do a brief introduction to the REST API and the new vSphere Automation SDK's then jump right into getting working with the Python Automation SDK and dive into some labs.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VSS2011_PPT_TR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80"/>
            <a:ext cx="12188825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308" y="4975820"/>
            <a:ext cx="11246223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61" y="5589639"/>
            <a:ext cx="11173090" cy="635616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10180511" y="6372373"/>
            <a:ext cx="1894636" cy="3790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6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3"/>
            <a:ext cx="12188825" cy="685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99">
                <a:solidFill>
                  <a:schemeClr val="tx1"/>
                </a:solidFill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9" y="6074834"/>
            <a:ext cx="1373088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832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3"/>
            <a:ext cx="12188825" cy="685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99">
                <a:solidFill>
                  <a:schemeClr val="tx1"/>
                </a:solidFill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800"/>
              </a:spcBef>
              <a:buNone/>
              <a:defRPr sz="2133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9" y="6074834"/>
            <a:ext cx="1373088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3120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0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36590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4799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0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666">
                <a:solidFill>
                  <a:schemeClr val="tx1"/>
                </a:solidFill>
              </a:defRPr>
            </a:lvl1pPr>
            <a:lvl2pPr marL="0" indent="0">
              <a:buNone/>
              <a:defRPr sz="2666">
                <a:solidFill>
                  <a:schemeClr val="accent4"/>
                </a:solidFill>
              </a:defRPr>
            </a:lvl2pPr>
            <a:lvl3pPr marL="0" indent="0">
              <a:buNone/>
              <a:defRPr sz="2666">
                <a:solidFill>
                  <a:schemeClr val="accent4"/>
                </a:solidFill>
              </a:defRPr>
            </a:lvl3pPr>
            <a:lvl4pPr marL="0" indent="0">
              <a:buNone/>
              <a:defRPr sz="2666">
                <a:solidFill>
                  <a:schemeClr val="accent4"/>
                </a:solidFill>
              </a:defRPr>
            </a:lvl4pPr>
            <a:lvl5pPr marL="0" indent="0">
              <a:buNone/>
              <a:defRPr sz="2666">
                <a:solidFill>
                  <a:schemeClr val="accent4"/>
                </a:solidFill>
              </a:defRPr>
            </a:lvl5pPr>
            <a:lvl6pPr marL="0" indent="0">
              <a:buNone/>
              <a:defRPr sz="2666">
                <a:solidFill>
                  <a:schemeClr val="accent4"/>
                </a:solidFill>
              </a:defRPr>
            </a:lvl6pPr>
            <a:lvl7pPr marL="0" indent="0">
              <a:buNone/>
              <a:defRPr sz="2666">
                <a:solidFill>
                  <a:schemeClr val="accent4"/>
                </a:solidFill>
              </a:defRPr>
            </a:lvl7pPr>
            <a:lvl8pPr marL="0" indent="0">
              <a:buNone/>
              <a:defRPr sz="2666">
                <a:solidFill>
                  <a:schemeClr val="accent4"/>
                </a:solidFill>
              </a:defRPr>
            </a:lvl8pPr>
            <a:lvl9pPr marL="0" indent="0">
              <a:buNone/>
              <a:defRPr sz="2666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513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4799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666">
                <a:solidFill>
                  <a:schemeClr val="tx1"/>
                </a:solidFill>
              </a:defRPr>
            </a:lvl1pPr>
            <a:lvl2pPr marL="0" indent="0">
              <a:buNone/>
              <a:defRPr sz="2666">
                <a:solidFill>
                  <a:schemeClr val="accent4"/>
                </a:solidFill>
              </a:defRPr>
            </a:lvl2pPr>
            <a:lvl3pPr marL="0" indent="0">
              <a:buNone/>
              <a:defRPr sz="2666">
                <a:solidFill>
                  <a:schemeClr val="accent4"/>
                </a:solidFill>
              </a:defRPr>
            </a:lvl3pPr>
            <a:lvl4pPr marL="0" indent="0">
              <a:buNone/>
              <a:defRPr sz="2666">
                <a:solidFill>
                  <a:schemeClr val="accent4"/>
                </a:solidFill>
              </a:defRPr>
            </a:lvl4pPr>
            <a:lvl5pPr marL="0" indent="0">
              <a:buNone/>
              <a:defRPr sz="2666">
                <a:solidFill>
                  <a:schemeClr val="accent4"/>
                </a:solidFill>
              </a:defRPr>
            </a:lvl5pPr>
            <a:lvl6pPr marL="0" indent="0">
              <a:buNone/>
              <a:defRPr sz="2666">
                <a:solidFill>
                  <a:schemeClr val="accent4"/>
                </a:solidFill>
              </a:defRPr>
            </a:lvl6pPr>
            <a:lvl7pPr marL="0" indent="0">
              <a:buNone/>
              <a:defRPr sz="2666">
                <a:solidFill>
                  <a:schemeClr val="accent4"/>
                </a:solidFill>
              </a:defRPr>
            </a:lvl7pPr>
            <a:lvl8pPr marL="0" indent="0">
              <a:buNone/>
              <a:defRPr sz="2666">
                <a:solidFill>
                  <a:schemeClr val="accent4"/>
                </a:solidFill>
              </a:defRPr>
            </a:lvl8pPr>
            <a:lvl9pPr marL="0" indent="0">
              <a:buNone/>
              <a:defRPr sz="2666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04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5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78292" indent="-74059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3">
                    <a:lumMod val="50000"/>
                  </a:schemeClr>
                </a:solidFill>
              </a:defRPr>
            </a:lvl1pPr>
            <a:lvl2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2pPr>
            <a:lvl3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3pPr>
            <a:lvl4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4pPr>
            <a:lvl5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5pPr>
            <a:lvl6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6pPr>
            <a:lvl7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7pPr>
            <a:lvl8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8pPr>
            <a:lvl9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461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1pPr>
            <a:lvl2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2pPr>
            <a:lvl3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3pPr>
            <a:lvl4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4pPr>
            <a:lvl5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5pPr>
            <a:lvl6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6pPr>
            <a:lvl7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7pPr>
            <a:lvl8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8pPr>
            <a:lvl9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4232" indent="0">
              <a:spcBef>
                <a:spcPts val="0"/>
              </a:spcBef>
              <a:buNone/>
              <a:defRPr sz="3199" cap="none" baseline="0">
                <a:solidFill>
                  <a:schemeClr val="accent3"/>
                </a:solidFill>
              </a:defRPr>
            </a:lvl1pPr>
            <a:lvl2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2pPr>
            <a:lvl3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3pPr>
            <a:lvl4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4pPr>
            <a:lvl5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5pPr>
            <a:lvl6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6pPr>
            <a:lvl7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7pPr>
            <a:lvl8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8pPr>
            <a:lvl9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4131430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1pPr>
            <a:lvl2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2pPr>
            <a:lvl3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3pPr>
            <a:lvl4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4pPr>
            <a:lvl5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5pPr>
            <a:lvl6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6pPr>
            <a:lvl7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7pPr>
            <a:lvl8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8pPr>
            <a:lvl9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4232" indent="0">
              <a:spcBef>
                <a:spcPts val="0"/>
              </a:spcBef>
              <a:buNone/>
              <a:defRPr sz="3199" cap="none" baseline="0">
                <a:solidFill>
                  <a:schemeClr val="bg1"/>
                </a:solidFill>
              </a:defRPr>
            </a:lvl1pPr>
            <a:lvl2pPr marL="4232" indent="0">
              <a:spcBef>
                <a:spcPts val="0"/>
              </a:spcBef>
              <a:buNone/>
              <a:defRPr sz="3199" cap="none" baseline="0">
                <a:solidFill>
                  <a:schemeClr val="bg1"/>
                </a:solidFill>
              </a:defRPr>
            </a:lvl2pPr>
            <a:lvl3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3pPr>
            <a:lvl4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4pPr>
            <a:lvl5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5pPr>
            <a:lvl6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6pPr>
            <a:lvl7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7pPr>
            <a:lvl8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8pPr>
            <a:lvl9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7199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7"/>
            <a:ext cx="3733881" cy="1415603"/>
          </a:xfrm>
        </p:spPr>
        <p:txBody>
          <a:bodyPr anchor="ctr"/>
          <a:lstStyle>
            <a:lvl1pPr marL="4232" indent="0" algn="r">
              <a:spcBef>
                <a:spcPts val="0"/>
              </a:spcBef>
              <a:buNone/>
              <a:defRPr sz="11730">
                <a:solidFill>
                  <a:schemeClr val="accent3">
                    <a:lumMod val="50000"/>
                  </a:schemeClr>
                </a:solidFill>
              </a:defRPr>
            </a:lvl1pPr>
            <a:lvl2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2pPr>
            <a:lvl3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3pPr>
            <a:lvl4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4pPr>
            <a:lvl5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5pPr>
            <a:lvl6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6pPr>
            <a:lvl7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7pPr>
            <a:lvl8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8pPr>
            <a:lvl9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5213797"/>
            <a:ext cx="4509865" cy="1415603"/>
          </a:xfrm>
        </p:spPr>
        <p:txBody>
          <a:bodyPr anchor="ctr"/>
          <a:lstStyle>
            <a:lvl1pPr marL="4232" indent="0">
              <a:spcBef>
                <a:spcPts val="0"/>
              </a:spcBef>
              <a:buNone/>
              <a:defRPr sz="3199">
                <a:solidFill>
                  <a:schemeClr val="accent3">
                    <a:lumMod val="50000"/>
                  </a:schemeClr>
                </a:solidFill>
              </a:defRPr>
            </a:lvl1pPr>
            <a:lvl2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2pPr>
            <a:lvl3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3pPr>
            <a:lvl4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4pPr>
            <a:lvl5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5pPr>
            <a:lvl6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6pPr>
            <a:lvl7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7pPr>
            <a:lvl8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8pPr>
            <a:lvl9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7754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308" y="2719376"/>
            <a:ext cx="11246223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61" y="3440307"/>
            <a:ext cx="1117309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32408" y="6325268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A87B-DEDF-4A0C-945E-33F9F100E400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8" name="sprinklebran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34" y="-19512"/>
            <a:ext cx="6802152" cy="21935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718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666"/>
            </a:lvl1pPr>
            <a:lvl2pPr>
              <a:defRPr sz="2399"/>
            </a:lvl2pPr>
            <a:lvl3pPr>
              <a:defRPr sz="2133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666"/>
            </a:lvl1pPr>
            <a:lvl2pPr>
              <a:defRPr sz="2399"/>
            </a:lvl2pPr>
            <a:lvl3pPr>
              <a:defRPr sz="2133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1"/>
            <a:ext cx="5241195" cy="639763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6" b="1">
                <a:solidFill>
                  <a:schemeClr val="tx1"/>
                </a:solidFill>
              </a:defRPr>
            </a:lvl1pPr>
            <a:lvl2pPr marL="609397" indent="0">
              <a:buNone/>
              <a:defRPr sz="2666" b="1"/>
            </a:lvl2pPr>
            <a:lvl3pPr marL="1218794" indent="0">
              <a:buNone/>
              <a:defRPr sz="2399" b="1"/>
            </a:lvl3pPr>
            <a:lvl4pPr marL="1828191" indent="0">
              <a:buNone/>
              <a:defRPr sz="2133" b="1"/>
            </a:lvl4pPr>
            <a:lvl5pPr marL="2437588" indent="0">
              <a:buNone/>
              <a:defRPr sz="2133" b="1"/>
            </a:lvl5pPr>
            <a:lvl6pPr marL="3046985" indent="0">
              <a:buNone/>
              <a:defRPr sz="2133" b="1"/>
            </a:lvl6pPr>
            <a:lvl7pPr marL="3656382" indent="0">
              <a:buNone/>
              <a:defRPr sz="2133" b="1"/>
            </a:lvl7pPr>
            <a:lvl8pPr marL="4265777" indent="0">
              <a:buNone/>
              <a:defRPr sz="2133" b="1"/>
            </a:lvl8pPr>
            <a:lvl9pPr marL="487517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666"/>
            </a:lvl1pPr>
            <a:lvl2pPr>
              <a:defRPr sz="2399"/>
            </a:lvl2pPr>
            <a:lvl3pPr>
              <a:defRPr sz="2133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1"/>
            <a:ext cx="5241195" cy="639763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6" b="1">
                <a:solidFill>
                  <a:schemeClr val="tx1"/>
                </a:solidFill>
              </a:defRPr>
            </a:lvl1pPr>
            <a:lvl2pPr marL="609397" indent="0">
              <a:buNone/>
              <a:defRPr sz="2666" b="1"/>
            </a:lvl2pPr>
            <a:lvl3pPr marL="1218794" indent="0">
              <a:buNone/>
              <a:defRPr sz="2399" b="1"/>
            </a:lvl3pPr>
            <a:lvl4pPr marL="1828191" indent="0">
              <a:buNone/>
              <a:defRPr sz="2133" b="1"/>
            </a:lvl4pPr>
            <a:lvl5pPr marL="2437588" indent="0">
              <a:buNone/>
              <a:defRPr sz="2133" b="1"/>
            </a:lvl5pPr>
            <a:lvl6pPr marL="3046985" indent="0">
              <a:buNone/>
              <a:defRPr sz="2133" b="1"/>
            </a:lvl6pPr>
            <a:lvl7pPr marL="3656382" indent="0">
              <a:buNone/>
              <a:defRPr sz="2133" b="1"/>
            </a:lvl7pPr>
            <a:lvl8pPr marL="4265777" indent="0">
              <a:buNone/>
              <a:defRPr sz="2133" b="1"/>
            </a:lvl8pPr>
            <a:lvl9pPr marL="487517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666"/>
            </a:lvl1pPr>
            <a:lvl2pPr>
              <a:defRPr sz="2399"/>
            </a:lvl2pPr>
            <a:lvl3pPr>
              <a:defRPr sz="2133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98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2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666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8774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3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7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5"/>
            <a:ext cx="7922736" cy="4648199"/>
          </a:xfrm>
        </p:spPr>
        <p:txBody>
          <a:bodyPr/>
          <a:lstStyle>
            <a:lvl1pPr>
              <a:defRPr sz="2666"/>
            </a:lvl1pPr>
            <a:lvl2pPr>
              <a:defRPr sz="2399"/>
            </a:lvl2pPr>
            <a:lvl3pPr>
              <a:defRPr sz="2133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6" y="1371605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399">
                <a:solidFill>
                  <a:schemeClr val="tx1"/>
                </a:solidFill>
              </a:defRPr>
            </a:lvl1pPr>
            <a:lvl2pPr marL="0" indent="0">
              <a:buNone/>
              <a:defRPr sz="2399">
                <a:solidFill>
                  <a:schemeClr val="accent4"/>
                </a:solidFill>
              </a:defRPr>
            </a:lvl2pPr>
            <a:lvl3pPr marL="0" indent="0">
              <a:buNone/>
              <a:defRPr sz="2399">
                <a:solidFill>
                  <a:schemeClr val="accent4"/>
                </a:solidFill>
              </a:defRPr>
            </a:lvl3pPr>
            <a:lvl4pPr marL="0" indent="0">
              <a:buNone/>
              <a:defRPr sz="2399">
                <a:solidFill>
                  <a:schemeClr val="accent4"/>
                </a:solidFill>
              </a:defRPr>
            </a:lvl4pPr>
            <a:lvl5pPr marL="0" indent="0">
              <a:buNone/>
              <a:defRPr sz="2399">
                <a:solidFill>
                  <a:schemeClr val="accent4"/>
                </a:solidFill>
              </a:defRPr>
            </a:lvl5pPr>
            <a:lvl6pPr marL="0" indent="0">
              <a:buNone/>
              <a:defRPr sz="2399">
                <a:solidFill>
                  <a:schemeClr val="accent4"/>
                </a:solidFill>
              </a:defRPr>
            </a:lvl6pPr>
            <a:lvl7pPr marL="0" indent="0">
              <a:buNone/>
              <a:defRPr sz="2399">
                <a:solidFill>
                  <a:schemeClr val="accent4"/>
                </a:solidFill>
              </a:defRPr>
            </a:lvl7pPr>
            <a:lvl8pPr marL="0" indent="0">
              <a:buNone/>
              <a:defRPr sz="2399">
                <a:solidFill>
                  <a:schemeClr val="accent4"/>
                </a:solidFill>
              </a:defRPr>
            </a:lvl8pPr>
            <a:lvl9pPr marL="0" indent="0">
              <a:buNone/>
              <a:defRPr sz="2399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8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7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30"/>
          <a:lstStyle>
            <a:lvl1pPr marL="0" indent="0" algn="ctr">
              <a:buNone/>
              <a:defRPr sz="2666"/>
            </a:lvl1pPr>
            <a:lvl2pPr marL="609397" indent="0">
              <a:buNone/>
              <a:defRPr sz="3732"/>
            </a:lvl2pPr>
            <a:lvl3pPr marL="1218794" indent="0">
              <a:buNone/>
              <a:defRPr sz="3199"/>
            </a:lvl3pPr>
            <a:lvl4pPr marL="1828191" indent="0">
              <a:buNone/>
              <a:defRPr sz="2666"/>
            </a:lvl4pPr>
            <a:lvl5pPr marL="2437588" indent="0">
              <a:buNone/>
              <a:defRPr sz="2666"/>
            </a:lvl5pPr>
            <a:lvl6pPr marL="3046985" indent="0">
              <a:buNone/>
              <a:defRPr sz="2666"/>
            </a:lvl6pPr>
            <a:lvl7pPr marL="3656382" indent="0">
              <a:buNone/>
              <a:defRPr sz="2666"/>
            </a:lvl7pPr>
            <a:lvl8pPr marL="4265777" indent="0">
              <a:buNone/>
              <a:defRPr sz="2666"/>
            </a:lvl8pPr>
            <a:lvl9pPr marL="4875176" indent="0">
              <a:buNone/>
              <a:defRPr sz="266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0" indent="0">
              <a:buNone/>
              <a:defRPr sz="2399">
                <a:solidFill>
                  <a:schemeClr val="accent4"/>
                </a:solidFill>
              </a:defRPr>
            </a:lvl2pPr>
            <a:lvl3pPr marL="0" indent="0">
              <a:buNone/>
              <a:defRPr sz="2399">
                <a:solidFill>
                  <a:schemeClr val="accent4"/>
                </a:solidFill>
              </a:defRPr>
            </a:lvl3pPr>
            <a:lvl4pPr marL="0" indent="0">
              <a:buNone/>
              <a:defRPr sz="2399">
                <a:solidFill>
                  <a:schemeClr val="accent4"/>
                </a:solidFill>
              </a:defRPr>
            </a:lvl4pPr>
            <a:lvl5pPr marL="0" indent="0">
              <a:buNone/>
              <a:defRPr sz="2399">
                <a:solidFill>
                  <a:schemeClr val="accent4"/>
                </a:solidFill>
              </a:defRPr>
            </a:lvl5pPr>
            <a:lvl6pPr marL="0" indent="0">
              <a:buNone/>
              <a:defRPr sz="2399">
                <a:solidFill>
                  <a:schemeClr val="accent4"/>
                </a:solidFill>
              </a:defRPr>
            </a:lvl6pPr>
            <a:lvl7pPr marL="0" indent="0">
              <a:buNone/>
              <a:defRPr sz="2399">
                <a:solidFill>
                  <a:schemeClr val="accent4"/>
                </a:solidFill>
              </a:defRPr>
            </a:lvl7pPr>
            <a:lvl8pPr marL="0" indent="0">
              <a:buNone/>
              <a:defRPr sz="2399">
                <a:solidFill>
                  <a:schemeClr val="accent4"/>
                </a:solidFill>
              </a:defRPr>
            </a:lvl8pPr>
            <a:lvl9pPr marL="0" indent="0">
              <a:buNone/>
              <a:defRPr sz="2399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4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7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30"/>
          <a:lstStyle>
            <a:lvl1pPr marL="0" indent="0" algn="ctr">
              <a:buNone/>
              <a:defRPr sz="2666"/>
            </a:lvl1pPr>
            <a:lvl2pPr marL="609397" indent="0">
              <a:buNone/>
              <a:defRPr sz="3732"/>
            </a:lvl2pPr>
            <a:lvl3pPr marL="1218794" indent="0">
              <a:buNone/>
              <a:defRPr sz="3199"/>
            </a:lvl3pPr>
            <a:lvl4pPr marL="1828191" indent="0">
              <a:buNone/>
              <a:defRPr sz="2666"/>
            </a:lvl4pPr>
            <a:lvl5pPr marL="2437588" indent="0">
              <a:buNone/>
              <a:defRPr sz="2666"/>
            </a:lvl5pPr>
            <a:lvl6pPr marL="3046985" indent="0">
              <a:buNone/>
              <a:defRPr sz="2666"/>
            </a:lvl6pPr>
            <a:lvl7pPr marL="3656382" indent="0">
              <a:buNone/>
              <a:defRPr sz="2666"/>
            </a:lvl7pPr>
            <a:lvl8pPr marL="4265777" indent="0">
              <a:buNone/>
              <a:defRPr sz="2666"/>
            </a:lvl8pPr>
            <a:lvl9pPr marL="4875176" indent="0">
              <a:buNone/>
              <a:defRPr sz="266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0" indent="0">
              <a:buNone/>
              <a:defRPr sz="2399">
                <a:solidFill>
                  <a:schemeClr val="accent4"/>
                </a:solidFill>
              </a:defRPr>
            </a:lvl2pPr>
            <a:lvl3pPr marL="0" indent="0">
              <a:buNone/>
              <a:defRPr sz="2399">
                <a:solidFill>
                  <a:schemeClr val="accent4"/>
                </a:solidFill>
              </a:defRPr>
            </a:lvl3pPr>
            <a:lvl4pPr marL="0" indent="0">
              <a:buNone/>
              <a:defRPr sz="2399">
                <a:solidFill>
                  <a:schemeClr val="accent4"/>
                </a:solidFill>
              </a:defRPr>
            </a:lvl4pPr>
            <a:lvl5pPr marL="0" indent="0">
              <a:buNone/>
              <a:defRPr sz="2399">
                <a:solidFill>
                  <a:schemeClr val="accent4"/>
                </a:solidFill>
              </a:defRPr>
            </a:lvl5pPr>
            <a:lvl6pPr marL="0" indent="0">
              <a:buNone/>
              <a:defRPr sz="2399">
                <a:solidFill>
                  <a:schemeClr val="accent4"/>
                </a:solidFill>
              </a:defRPr>
            </a:lvl6pPr>
            <a:lvl7pPr marL="0" indent="0">
              <a:buNone/>
              <a:defRPr sz="2399">
                <a:solidFill>
                  <a:schemeClr val="accent4"/>
                </a:solidFill>
              </a:defRPr>
            </a:lvl7pPr>
            <a:lvl8pPr marL="0" indent="0">
              <a:buNone/>
              <a:defRPr sz="2399">
                <a:solidFill>
                  <a:schemeClr val="accent4"/>
                </a:solidFill>
              </a:defRPr>
            </a:lvl8pPr>
            <a:lvl9pPr marL="0" indent="0">
              <a:buNone/>
              <a:defRPr sz="2399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30"/>
          <a:lstStyle>
            <a:lvl1pPr marL="0" indent="0" algn="ctr">
              <a:buNone/>
              <a:defRPr sz="2666"/>
            </a:lvl1pPr>
            <a:lvl2pPr marL="609397" indent="0">
              <a:buNone/>
              <a:defRPr sz="3732"/>
            </a:lvl2pPr>
            <a:lvl3pPr marL="1218794" indent="0">
              <a:buNone/>
              <a:defRPr sz="3199"/>
            </a:lvl3pPr>
            <a:lvl4pPr marL="1828191" indent="0">
              <a:buNone/>
              <a:defRPr sz="2666"/>
            </a:lvl4pPr>
            <a:lvl5pPr marL="2437588" indent="0">
              <a:buNone/>
              <a:defRPr sz="2666"/>
            </a:lvl5pPr>
            <a:lvl6pPr marL="3046985" indent="0">
              <a:buNone/>
              <a:defRPr sz="2666"/>
            </a:lvl6pPr>
            <a:lvl7pPr marL="3656382" indent="0">
              <a:buNone/>
              <a:defRPr sz="2666"/>
            </a:lvl7pPr>
            <a:lvl8pPr marL="4265777" indent="0">
              <a:buNone/>
              <a:defRPr sz="2666"/>
            </a:lvl8pPr>
            <a:lvl9pPr marL="4875176" indent="0">
              <a:buNone/>
              <a:defRPr sz="266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0" indent="0">
              <a:buNone/>
              <a:defRPr sz="2399">
                <a:solidFill>
                  <a:schemeClr val="accent4"/>
                </a:solidFill>
              </a:defRPr>
            </a:lvl2pPr>
            <a:lvl3pPr marL="0" indent="0">
              <a:buNone/>
              <a:defRPr sz="2399">
                <a:solidFill>
                  <a:schemeClr val="accent4"/>
                </a:solidFill>
              </a:defRPr>
            </a:lvl3pPr>
            <a:lvl4pPr marL="0" indent="0">
              <a:buNone/>
              <a:defRPr sz="2399">
                <a:solidFill>
                  <a:schemeClr val="accent4"/>
                </a:solidFill>
              </a:defRPr>
            </a:lvl4pPr>
            <a:lvl5pPr marL="0" indent="0">
              <a:buNone/>
              <a:defRPr sz="2399">
                <a:solidFill>
                  <a:schemeClr val="accent4"/>
                </a:solidFill>
              </a:defRPr>
            </a:lvl5pPr>
            <a:lvl6pPr marL="0" indent="0">
              <a:buNone/>
              <a:defRPr sz="2399">
                <a:solidFill>
                  <a:schemeClr val="accent4"/>
                </a:solidFill>
              </a:defRPr>
            </a:lvl6pPr>
            <a:lvl7pPr marL="0" indent="0">
              <a:buNone/>
              <a:defRPr sz="2399">
                <a:solidFill>
                  <a:schemeClr val="accent4"/>
                </a:solidFill>
              </a:defRPr>
            </a:lvl7pPr>
            <a:lvl8pPr marL="0" indent="0">
              <a:buNone/>
              <a:defRPr sz="2399">
                <a:solidFill>
                  <a:schemeClr val="accent4"/>
                </a:solidFill>
              </a:defRPr>
            </a:lvl8pPr>
            <a:lvl9pPr marL="0" indent="0">
              <a:buNone/>
              <a:defRPr sz="2399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32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7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30"/>
          <a:lstStyle>
            <a:lvl1pPr marL="0" indent="0" algn="ctr">
              <a:buNone/>
              <a:defRPr sz="2666"/>
            </a:lvl1pPr>
            <a:lvl2pPr marL="609397" indent="0">
              <a:buNone/>
              <a:defRPr sz="3732"/>
            </a:lvl2pPr>
            <a:lvl3pPr marL="1218794" indent="0">
              <a:buNone/>
              <a:defRPr sz="3199"/>
            </a:lvl3pPr>
            <a:lvl4pPr marL="1828191" indent="0">
              <a:buNone/>
              <a:defRPr sz="2666"/>
            </a:lvl4pPr>
            <a:lvl5pPr marL="2437588" indent="0">
              <a:buNone/>
              <a:defRPr sz="2666"/>
            </a:lvl5pPr>
            <a:lvl6pPr marL="3046985" indent="0">
              <a:buNone/>
              <a:defRPr sz="2666"/>
            </a:lvl6pPr>
            <a:lvl7pPr marL="3656382" indent="0">
              <a:buNone/>
              <a:defRPr sz="2666"/>
            </a:lvl7pPr>
            <a:lvl8pPr marL="4265777" indent="0">
              <a:buNone/>
              <a:defRPr sz="2666"/>
            </a:lvl8pPr>
            <a:lvl9pPr marL="4875176" indent="0">
              <a:buNone/>
              <a:defRPr sz="266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0" indent="0">
              <a:buNone/>
              <a:defRPr sz="2399">
                <a:solidFill>
                  <a:schemeClr val="accent4"/>
                </a:solidFill>
              </a:defRPr>
            </a:lvl2pPr>
            <a:lvl3pPr marL="0" indent="0">
              <a:buNone/>
              <a:defRPr sz="2399">
                <a:solidFill>
                  <a:schemeClr val="accent4"/>
                </a:solidFill>
              </a:defRPr>
            </a:lvl3pPr>
            <a:lvl4pPr marL="0" indent="0">
              <a:buNone/>
              <a:defRPr sz="2399">
                <a:solidFill>
                  <a:schemeClr val="accent4"/>
                </a:solidFill>
              </a:defRPr>
            </a:lvl4pPr>
            <a:lvl5pPr marL="0" indent="0">
              <a:buNone/>
              <a:defRPr sz="2399">
                <a:solidFill>
                  <a:schemeClr val="accent4"/>
                </a:solidFill>
              </a:defRPr>
            </a:lvl5pPr>
            <a:lvl6pPr marL="0" indent="0">
              <a:buNone/>
              <a:defRPr sz="2399">
                <a:solidFill>
                  <a:schemeClr val="accent4"/>
                </a:solidFill>
              </a:defRPr>
            </a:lvl6pPr>
            <a:lvl7pPr marL="0" indent="0">
              <a:buNone/>
              <a:defRPr sz="2399">
                <a:solidFill>
                  <a:schemeClr val="accent4"/>
                </a:solidFill>
              </a:defRPr>
            </a:lvl7pPr>
            <a:lvl8pPr marL="0" indent="0">
              <a:buNone/>
              <a:defRPr sz="2399">
                <a:solidFill>
                  <a:schemeClr val="accent4"/>
                </a:solidFill>
              </a:defRPr>
            </a:lvl8pPr>
            <a:lvl9pPr marL="0" indent="0">
              <a:buNone/>
              <a:defRPr sz="2399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30"/>
          <a:lstStyle>
            <a:lvl1pPr marL="0" indent="0" algn="ctr">
              <a:buNone/>
              <a:defRPr sz="2666"/>
            </a:lvl1pPr>
            <a:lvl2pPr marL="609397" indent="0">
              <a:buNone/>
              <a:defRPr sz="3732"/>
            </a:lvl2pPr>
            <a:lvl3pPr marL="1218794" indent="0">
              <a:buNone/>
              <a:defRPr sz="3199"/>
            </a:lvl3pPr>
            <a:lvl4pPr marL="1828191" indent="0">
              <a:buNone/>
              <a:defRPr sz="2666"/>
            </a:lvl4pPr>
            <a:lvl5pPr marL="2437588" indent="0">
              <a:buNone/>
              <a:defRPr sz="2666"/>
            </a:lvl5pPr>
            <a:lvl6pPr marL="3046985" indent="0">
              <a:buNone/>
              <a:defRPr sz="2666"/>
            </a:lvl6pPr>
            <a:lvl7pPr marL="3656382" indent="0">
              <a:buNone/>
              <a:defRPr sz="2666"/>
            </a:lvl7pPr>
            <a:lvl8pPr marL="4265777" indent="0">
              <a:buNone/>
              <a:defRPr sz="2666"/>
            </a:lvl8pPr>
            <a:lvl9pPr marL="4875176" indent="0">
              <a:buNone/>
              <a:defRPr sz="266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0" indent="0">
              <a:buNone/>
              <a:defRPr sz="2399">
                <a:solidFill>
                  <a:schemeClr val="accent4"/>
                </a:solidFill>
              </a:defRPr>
            </a:lvl2pPr>
            <a:lvl3pPr marL="0" indent="0">
              <a:buNone/>
              <a:defRPr sz="2399">
                <a:solidFill>
                  <a:schemeClr val="accent4"/>
                </a:solidFill>
              </a:defRPr>
            </a:lvl3pPr>
            <a:lvl4pPr marL="0" indent="0">
              <a:buNone/>
              <a:defRPr sz="2399">
                <a:solidFill>
                  <a:schemeClr val="accent4"/>
                </a:solidFill>
              </a:defRPr>
            </a:lvl4pPr>
            <a:lvl5pPr marL="0" indent="0">
              <a:buNone/>
              <a:defRPr sz="2399">
                <a:solidFill>
                  <a:schemeClr val="accent4"/>
                </a:solidFill>
              </a:defRPr>
            </a:lvl5pPr>
            <a:lvl6pPr marL="0" indent="0">
              <a:buNone/>
              <a:defRPr sz="2399">
                <a:solidFill>
                  <a:schemeClr val="accent4"/>
                </a:solidFill>
              </a:defRPr>
            </a:lvl6pPr>
            <a:lvl7pPr marL="0" indent="0">
              <a:buNone/>
              <a:defRPr sz="2399">
                <a:solidFill>
                  <a:schemeClr val="accent4"/>
                </a:solidFill>
              </a:defRPr>
            </a:lvl7pPr>
            <a:lvl8pPr marL="0" indent="0">
              <a:buNone/>
              <a:defRPr sz="2399">
                <a:solidFill>
                  <a:schemeClr val="accent4"/>
                </a:solidFill>
              </a:defRPr>
            </a:lvl8pPr>
            <a:lvl9pPr marL="0" indent="0">
              <a:buNone/>
              <a:defRPr sz="2399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30"/>
          <a:lstStyle>
            <a:lvl1pPr marL="0" indent="0" algn="ctr">
              <a:buNone/>
              <a:defRPr sz="2666"/>
            </a:lvl1pPr>
            <a:lvl2pPr marL="609397" indent="0">
              <a:buNone/>
              <a:defRPr sz="3732"/>
            </a:lvl2pPr>
            <a:lvl3pPr marL="1218794" indent="0">
              <a:buNone/>
              <a:defRPr sz="3199"/>
            </a:lvl3pPr>
            <a:lvl4pPr marL="1828191" indent="0">
              <a:buNone/>
              <a:defRPr sz="2666"/>
            </a:lvl4pPr>
            <a:lvl5pPr marL="2437588" indent="0">
              <a:buNone/>
              <a:defRPr sz="2666"/>
            </a:lvl5pPr>
            <a:lvl6pPr marL="3046985" indent="0">
              <a:buNone/>
              <a:defRPr sz="2666"/>
            </a:lvl6pPr>
            <a:lvl7pPr marL="3656382" indent="0">
              <a:buNone/>
              <a:defRPr sz="2666"/>
            </a:lvl7pPr>
            <a:lvl8pPr marL="4265777" indent="0">
              <a:buNone/>
              <a:defRPr sz="2666"/>
            </a:lvl8pPr>
            <a:lvl9pPr marL="4875176" indent="0">
              <a:buNone/>
              <a:defRPr sz="266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0" indent="0">
              <a:buNone/>
              <a:defRPr sz="2399">
                <a:solidFill>
                  <a:schemeClr val="accent4"/>
                </a:solidFill>
              </a:defRPr>
            </a:lvl2pPr>
            <a:lvl3pPr marL="0" indent="0">
              <a:buNone/>
              <a:defRPr sz="2399">
                <a:solidFill>
                  <a:schemeClr val="accent4"/>
                </a:solidFill>
              </a:defRPr>
            </a:lvl3pPr>
            <a:lvl4pPr marL="0" indent="0">
              <a:buNone/>
              <a:defRPr sz="2399">
                <a:solidFill>
                  <a:schemeClr val="accent4"/>
                </a:solidFill>
              </a:defRPr>
            </a:lvl4pPr>
            <a:lvl5pPr marL="0" indent="0">
              <a:buNone/>
              <a:defRPr sz="2399">
                <a:solidFill>
                  <a:schemeClr val="accent4"/>
                </a:solidFill>
              </a:defRPr>
            </a:lvl5pPr>
            <a:lvl6pPr marL="0" indent="0">
              <a:buNone/>
              <a:defRPr sz="2399">
                <a:solidFill>
                  <a:schemeClr val="accent4"/>
                </a:solidFill>
              </a:defRPr>
            </a:lvl6pPr>
            <a:lvl7pPr marL="0" indent="0">
              <a:buNone/>
              <a:defRPr sz="2399">
                <a:solidFill>
                  <a:schemeClr val="accent4"/>
                </a:solidFill>
              </a:defRPr>
            </a:lvl7pPr>
            <a:lvl8pPr marL="0" indent="0">
              <a:buNone/>
              <a:defRPr sz="2399">
                <a:solidFill>
                  <a:schemeClr val="accent4"/>
                </a:solidFill>
              </a:defRPr>
            </a:lvl8pPr>
            <a:lvl9pPr marL="0" indent="0">
              <a:buNone/>
              <a:defRPr sz="2399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4800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91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4799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666">
                <a:solidFill>
                  <a:schemeClr val="tx1"/>
                </a:solidFill>
              </a:defRPr>
            </a:lvl1pPr>
            <a:lvl2pPr marL="0" indent="0">
              <a:buNone/>
              <a:defRPr sz="2666">
                <a:solidFill>
                  <a:schemeClr val="accent4"/>
                </a:solidFill>
              </a:defRPr>
            </a:lvl2pPr>
            <a:lvl3pPr marL="0" indent="0">
              <a:buNone/>
              <a:defRPr sz="2666">
                <a:solidFill>
                  <a:schemeClr val="accent4"/>
                </a:solidFill>
              </a:defRPr>
            </a:lvl3pPr>
            <a:lvl4pPr marL="0" indent="0">
              <a:buNone/>
              <a:defRPr sz="2666">
                <a:solidFill>
                  <a:schemeClr val="accent4"/>
                </a:solidFill>
              </a:defRPr>
            </a:lvl4pPr>
            <a:lvl5pPr marL="0" indent="0">
              <a:buNone/>
              <a:defRPr sz="2666">
                <a:solidFill>
                  <a:schemeClr val="accent4"/>
                </a:solidFill>
              </a:defRPr>
            </a:lvl5pPr>
            <a:lvl6pPr marL="0" indent="0">
              <a:buNone/>
              <a:defRPr sz="2666">
                <a:solidFill>
                  <a:schemeClr val="accent4"/>
                </a:solidFill>
              </a:defRPr>
            </a:lvl6pPr>
            <a:lvl7pPr marL="0" indent="0">
              <a:buNone/>
              <a:defRPr sz="2666">
                <a:solidFill>
                  <a:schemeClr val="accent4"/>
                </a:solidFill>
              </a:defRPr>
            </a:lvl7pPr>
            <a:lvl8pPr marL="0" indent="0">
              <a:buNone/>
              <a:defRPr sz="2666">
                <a:solidFill>
                  <a:schemeClr val="accent4"/>
                </a:solidFill>
              </a:defRPr>
            </a:lvl8pPr>
            <a:lvl9pPr marL="0" indent="0">
              <a:buNone/>
              <a:defRPr sz="2666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3754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33"/>
                </a:solidFill>
              </a:rPr>
              <a:t>Copyright (c) 2014 VMWare Inc. - Do Not Distribute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777" y="786384"/>
            <a:ext cx="11177153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32408" y="6325268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3B5C-8695-4045-A26B-057E93DA8F9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6" name="sprinklebran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516" y="-19512"/>
            <a:ext cx="2805969" cy="9048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265020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4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5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2133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78292" indent="-74059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3">
                    <a:lumMod val="50000"/>
                  </a:schemeClr>
                </a:solidFill>
              </a:defRPr>
            </a:lvl1pPr>
            <a:lvl2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2pPr>
            <a:lvl3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3pPr>
            <a:lvl4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4pPr>
            <a:lvl5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5pPr>
            <a:lvl6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6pPr>
            <a:lvl7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7pPr>
            <a:lvl8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8pPr>
            <a:lvl9pPr marL="4232" indent="0">
              <a:lnSpc>
                <a:spcPct val="100000"/>
              </a:lnSpc>
              <a:spcBef>
                <a:spcPts val="0"/>
              </a:spcBef>
              <a:buNone/>
              <a:defRPr sz="2933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798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1pPr>
            <a:lvl2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2pPr>
            <a:lvl3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3pPr>
            <a:lvl4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4pPr>
            <a:lvl5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5pPr>
            <a:lvl6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6pPr>
            <a:lvl7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7pPr>
            <a:lvl8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8pPr>
            <a:lvl9pPr marL="4232" indent="0">
              <a:spcBef>
                <a:spcPts val="0"/>
              </a:spcBef>
              <a:buNone/>
              <a:defRPr sz="14663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4232" indent="0">
              <a:spcBef>
                <a:spcPts val="0"/>
              </a:spcBef>
              <a:buNone/>
              <a:defRPr sz="3199" cap="none" baseline="0">
                <a:solidFill>
                  <a:schemeClr val="accent3"/>
                </a:solidFill>
              </a:defRPr>
            </a:lvl1pPr>
            <a:lvl2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2pPr>
            <a:lvl3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3pPr>
            <a:lvl4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4pPr>
            <a:lvl5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5pPr>
            <a:lvl6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6pPr>
            <a:lvl7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7pPr>
            <a:lvl8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8pPr>
            <a:lvl9pPr marL="4232" indent="0">
              <a:spcBef>
                <a:spcPts val="0"/>
              </a:spcBef>
              <a:buNone/>
              <a:defRPr sz="2666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57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1pPr>
            <a:lvl2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2pPr>
            <a:lvl3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3pPr>
            <a:lvl4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4pPr>
            <a:lvl5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5pPr>
            <a:lvl6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6pPr>
            <a:lvl7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7pPr>
            <a:lvl8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8pPr>
            <a:lvl9pPr marL="4232" indent="0">
              <a:spcBef>
                <a:spcPts val="0"/>
              </a:spcBef>
              <a:buNone/>
              <a:defRPr sz="1466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4232" indent="0">
              <a:spcBef>
                <a:spcPts val="0"/>
              </a:spcBef>
              <a:buNone/>
              <a:defRPr sz="3199" cap="none" baseline="0">
                <a:solidFill>
                  <a:schemeClr val="bg1"/>
                </a:solidFill>
              </a:defRPr>
            </a:lvl1pPr>
            <a:lvl2pPr marL="4232" indent="0">
              <a:spcBef>
                <a:spcPts val="0"/>
              </a:spcBef>
              <a:buNone/>
              <a:defRPr sz="3199" cap="none" baseline="0">
                <a:solidFill>
                  <a:schemeClr val="bg1"/>
                </a:solidFill>
              </a:defRPr>
            </a:lvl2pPr>
            <a:lvl3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3pPr>
            <a:lvl4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4pPr>
            <a:lvl5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5pPr>
            <a:lvl6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6pPr>
            <a:lvl7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7pPr>
            <a:lvl8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8pPr>
            <a:lvl9pPr marL="4232" indent="0">
              <a:spcBef>
                <a:spcPts val="0"/>
              </a:spcBef>
              <a:buNone/>
              <a:defRPr sz="2666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4996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68505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501"/>
            <a:ext cx="4062942" cy="1415603"/>
          </a:xfrm>
        </p:spPr>
        <p:txBody>
          <a:bodyPr anchor="ctr"/>
          <a:lstStyle>
            <a:lvl1pPr marL="4232" indent="0" algn="r">
              <a:spcBef>
                <a:spcPts val="0"/>
              </a:spcBef>
              <a:buNone/>
              <a:defRPr sz="11730">
                <a:solidFill>
                  <a:schemeClr val="accent3">
                    <a:lumMod val="50000"/>
                  </a:schemeClr>
                </a:solidFill>
              </a:defRPr>
            </a:lvl1pPr>
            <a:lvl2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2pPr>
            <a:lvl3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3pPr>
            <a:lvl4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4pPr>
            <a:lvl5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5pPr>
            <a:lvl6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6pPr>
            <a:lvl7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7pPr>
            <a:lvl8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8pPr>
            <a:lvl9pPr marL="4232" indent="0">
              <a:spcBef>
                <a:spcPts val="0"/>
              </a:spcBef>
              <a:buNone/>
              <a:defRPr sz="1173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4740501"/>
            <a:ext cx="4509865" cy="1415603"/>
          </a:xfrm>
        </p:spPr>
        <p:txBody>
          <a:bodyPr anchor="ctr"/>
          <a:lstStyle>
            <a:lvl1pPr marL="4232" indent="0">
              <a:spcBef>
                <a:spcPts val="0"/>
              </a:spcBef>
              <a:buNone/>
              <a:defRPr sz="3199">
                <a:solidFill>
                  <a:schemeClr val="accent3">
                    <a:lumMod val="50000"/>
                  </a:schemeClr>
                </a:solidFill>
              </a:defRPr>
            </a:lvl1pPr>
            <a:lvl2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2pPr>
            <a:lvl3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3pPr>
            <a:lvl4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4pPr>
            <a:lvl5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5pPr>
            <a:lvl6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6pPr>
            <a:lvl7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7pPr>
            <a:lvl8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8pPr>
            <a:lvl9pPr marL="4232" indent="0">
              <a:spcBef>
                <a:spcPts val="0"/>
              </a:spcBef>
              <a:buNone/>
              <a:defRPr sz="2666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337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47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3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3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3225" y="5943600"/>
            <a:ext cx="1117309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777" y="786384"/>
            <a:ext cx="11177153" cy="5010912"/>
          </a:xfrm>
        </p:spPr>
        <p:txBody>
          <a:bodyPr/>
          <a:lstStyle>
            <a:lvl1pPr marL="114271" indent="-114271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2577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2015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2015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33"/>
                </a:solidFill>
              </a:rPr>
              <a:t>Copyright (c) 2014 VMWare Inc. - Do Not Distribute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32408" y="6325268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3B5C-8695-4045-A26B-057E93DA8F9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6" name="sprinklebran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516" y="-19512"/>
            <a:ext cx="2805969" cy="9048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774167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484" y="784226"/>
            <a:ext cx="1029447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33"/>
                </a:solidFill>
              </a:rPr>
              <a:t>Copyright (c) 2014 VMWare Inc. - Do Not Distribute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70027" y="2210436"/>
            <a:ext cx="1012078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32408" y="6325268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3B5C-8695-4045-A26B-057E93DA8F9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6" name="sprinklebran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516" y="-19512"/>
            <a:ext cx="2805969" cy="9048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5730297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355" y="2162175"/>
            <a:ext cx="9669801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33"/>
                </a:solidFill>
              </a:rPr>
              <a:t>Copyright (c) 2014 VMWare Inc. - Do Not Distribute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231580" y="3486150"/>
            <a:ext cx="9687577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32408" y="6325268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3B5C-8695-4045-A26B-057E93DA8F9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6" name="sprinklebran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34" y="-19512"/>
            <a:ext cx="6802152" cy="21935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48457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474" y="784226"/>
            <a:ext cx="5383398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784226"/>
            <a:ext cx="5383398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33"/>
                </a:solidFill>
              </a:rPr>
              <a:t>Copyright (c) 2014 VMWare Inc. - Do Not Distribute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32408" y="6325268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3B5C-8695-4045-A26B-057E93DA8F9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8" name="sprinklebran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516" y="-19512"/>
            <a:ext cx="2805969" cy="9048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85265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32408" y="6325268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3B5C-8695-4045-A26B-057E93DA8F9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5" name="sprinklebran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516" y="-19512"/>
            <a:ext cx="2805969" cy="9048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3871462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12188825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6" name="Group 10"/>
          <p:cNvGrpSpPr/>
          <p:nvPr/>
        </p:nvGrpSpPr>
        <p:grpSpPr>
          <a:xfrm>
            <a:off x="9747887" y="6074830"/>
            <a:ext cx="1830306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>
                <a:solidFill>
                  <a:srgbClr val="0095D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>
                <a:solidFill>
                  <a:srgbClr val="0095D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>
                <a:solidFill>
                  <a:srgbClr val="0095D3"/>
                </a:solidFill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>
                <a:solidFill>
                  <a:srgbClr val="0095D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>
                <a:solidFill>
                  <a:srgbClr val="0095D3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>
                <a:solidFill>
                  <a:srgbClr val="0095D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>
                <a:solidFill>
                  <a:srgbClr val="0095D3"/>
                </a:solidFill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9243192" y="6505956"/>
            <a:ext cx="2335000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700" dirty="0">
                <a:solidFill>
                  <a:srgbClr val="FFFFFF"/>
                </a:solidFill>
              </a:rPr>
              <a:t>© 2014 VMware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814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365" y="171451"/>
            <a:ext cx="113198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777" y="784226"/>
            <a:ext cx="1117309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25" y="5943600"/>
            <a:ext cx="111730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333333"/>
                </a:solidFill>
              </a:rPr>
              <a:t>Copyright (c) 2014 VMWare Inc. - Do Not Distribute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28786" y="6434488"/>
            <a:ext cx="60944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z="1000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sz="1000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3961368" y="6325269"/>
            <a:ext cx="4266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sz="1000" dirty="0"/>
              <a:t>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32408" y="6325268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40000"/>
              </a:spcAft>
            </a:pPr>
            <a:fld id="{A5B23B5C-8695-4045-A26B-057E93DA8F9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40000"/>
                </a:spcAft>
              </a:pPr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3" y="5408772"/>
            <a:ext cx="1979612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7" y="6446045"/>
            <a:ext cx="1099794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5"/>
            <a:ext cx="1117309" cy="1333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DB82-85C7-4FB2-ABDB-788B2169A8F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2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fld id="{EB78A73B-C413-4A91-846E-C8B70305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  <p:sldLayoutId id="2147484292" r:id="rId18"/>
    <p:sldLayoutId id="2147484293" r:id="rId19"/>
    <p:sldLayoutId id="2147484294" r:id="rId20"/>
    <p:sldLayoutId id="2147484295" r:id="rId21"/>
    <p:sldLayoutId id="2147484296" r:id="rId22"/>
    <p:sldLayoutId id="2147484297" r:id="rId23"/>
    <p:sldLayoutId id="2147484298" r:id="rId24"/>
    <p:sldLayoutId id="2147484299" r:id="rId25"/>
    <p:sldLayoutId id="2147484300" r:id="rId26"/>
    <p:sldLayoutId id="2147484301" r:id="rId27"/>
  </p:sldLayoutIdLst>
  <p:txStyles>
    <p:titleStyle>
      <a:lvl1pPr algn="l" defTabSz="1218794" rtl="0" eaLnBrk="1" latinLnBrk="0" hangingPunct="1">
        <a:lnSpc>
          <a:spcPct val="90000"/>
        </a:lnSpc>
        <a:spcBef>
          <a:spcPct val="0"/>
        </a:spcBef>
        <a:buNone/>
        <a:defRPr sz="3732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04700" indent="-304700" algn="l" defTabSz="1218794" rtl="0" eaLnBrk="1" latinLnBrk="0" hangingPunct="1">
        <a:lnSpc>
          <a:spcPct val="90000"/>
        </a:lnSpc>
        <a:spcBef>
          <a:spcPts val="1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1pPr>
      <a:lvl2pPr marL="670336" indent="-304700" algn="l" defTabSz="1218794" rtl="0" eaLnBrk="1" latinLnBrk="0" hangingPunct="1">
        <a:lnSpc>
          <a:spcPct val="90000"/>
        </a:lnSpc>
        <a:spcBef>
          <a:spcPts val="1066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75035" indent="-243759" algn="l" defTabSz="1218794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279733" indent="-243759" algn="l" defTabSz="1218794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584432" indent="-243759" algn="l" defTabSz="1218794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1889130" indent="-243759" algn="l" defTabSz="1218794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193827" indent="-243759" algn="l" defTabSz="1218794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2498527" indent="-243759" algn="l" defTabSz="1218794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2803224" indent="-243759" algn="l" defTabSz="1218794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79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97" algn="l" defTabSz="121879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94" algn="l" defTabSz="121879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191" algn="l" defTabSz="121879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588" algn="l" defTabSz="121879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985" algn="l" defTabSz="121879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382" algn="l" defTabSz="121879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777" algn="l" defTabSz="121879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176" algn="l" defTabSz="121879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  <p:sldLayoutId id="2147484317" r:id="rId15"/>
    <p:sldLayoutId id="2147484318" r:id="rId16"/>
    <p:sldLayoutId id="2147484319" r:id="rId17"/>
    <p:sldLayoutId id="2147484320" r:id="rId18"/>
    <p:sldLayoutId id="2147484321" r:id="rId19"/>
    <p:sldLayoutId id="2147484322" r:id="rId20"/>
    <p:sldLayoutId id="2147484323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mware.webex.com/vmware/lsr.php?RCID=06d4c6ae6c454fdfbc979e13c441174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chostname/apiexplorer" TargetMode="Externa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ware/vsphere-automation-sdk-python" TargetMode="Externa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mware.github.io/vsphere-automation-sdk-python" TargetMode="Externa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912812" y="5460471"/>
            <a:ext cx="3656648" cy="2285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717074">
                  <a:lumMod val="60000"/>
                  <a:lumOff val="40000"/>
                </a:srgbClr>
              </a:buClr>
              <a:buNone/>
            </a:pPr>
            <a:endParaRPr lang="en-US" sz="2132" dirty="0">
              <a:solidFill>
                <a:prstClr val="white"/>
              </a:solidFill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773509" y="6324600"/>
            <a:ext cx="3810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VMware {code} Experience Training: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4EC28AA-AC13-AC43-812F-9B98F4C66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the vSphere Automation SDK for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BD8C7-8026-F14B-B809-91A8C87D5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26B29-D306-4442-8EDC-34EE678C8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9890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88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295400"/>
            <a:ext cx="10969943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 Introduction to vSphere REST API</a:t>
            </a:r>
          </a:p>
          <a:p>
            <a:pPr>
              <a:lnSpc>
                <a:spcPct val="100000"/>
              </a:lnSpc>
            </a:pPr>
            <a:r>
              <a:rPr lang="en-US" dirty="0"/>
              <a:t>About vSphere Automation SDKs</a:t>
            </a:r>
          </a:p>
          <a:p>
            <a:pPr>
              <a:lnSpc>
                <a:spcPct val="100000"/>
              </a:lnSpc>
            </a:pPr>
            <a:r>
              <a:rPr lang="en-US" dirty="0"/>
              <a:t>Getting Started Using the Python SDK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your Python 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 the vSphere Automation SDK for Python</a:t>
            </a:r>
          </a:p>
          <a:p>
            <a:pPr>
              <a:lnSpc>
                <a:spcPct val="100000"/>
              </a:lnSpc>
            </a:pPr>
            <a:r>
              <a:rPr lang="en-US" dirty="0"/>
              <a:t>Labs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 to vSphere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32" y="1295400"/>
            <a:ext cx="10969943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Developer and automation friendly API’s and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Reduces API development complexity and time</a:t>
            </a:r>
          </a:p>
          <a:p>
            <a:pPr>
              <a:lnSpc>
                <a:spcPct val="100000"/>
              </a:lnSpc>
            </a:pPr>
            <a:r>
              <a:rPr lang="en-US" dirty="0"/>
              <a:t>Simplified API model</a:t>
            </a:r>
          </a:p>
          <a:p>
            <a:pPr>
              <a:lnSpc>
                <a:spcPct val="100000"/>
              </a:lnSpc>
            </a:pPr>
            <a:r>
              <a:rPr lang="en-US" dirty="0"/>
              <a:t>API Explorer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https://&lt;vchostname&gt;/apiexplorer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vSphere Automation SDKs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32" y="1295400"/>
            <a:ext cx="10969943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Open Source and available on </a:t>
            </a:r>
            <a:r>
              <a:rPr lang="en-US" dirty="0" err="1"/>
              <a:t>Github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SDKs Include: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Runtime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Serialization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Language Binding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Language specific wrapper around REST API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API Reference Documentation (for offline usage, also available on </a:t>
            </a:r>
            <a:r>
              <a:rPr lang="en-US" dirty="0" err="1"/>
              <a:t>code.vmware.com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Supported Languages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Python</a:t>
            </a:r>
            <a:r>
              <a:rPr lang="en-US" dirty="0"/>
              <a:t>, Java, Ruby, Perl, .NET, REST (JavaScript/Postman)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https://github.com/vmware/vsphere-automation-sdk-python</a:t>
            </a: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Started Using the Python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295400"/>
            <a:ext cx="10969943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Install Python (v3+) &amp; setup </a:t>
            </a:r>
            <a:r>
              <a:rPr lang="en-US" dirty="0" err="1"/>
              <a:t>VirtualEnv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Download vSphere Automation SDK for Python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optionally download via link on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Python SDK dependencies</a:t>
            </a:r>
          </a:p>
          <a:p>
            <a:pPr>
              <a:lnSpc>
                <a:spcPct val="100000"/>
              </a:lnSpc>
            </a:pPr>
            <a:r>
              <a:rPr lang="en-US" dirty="0"/>
              <a:t>Labs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https://vmware.github.io/vsphere-automation-sdk-python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1D4CCCD-5480-324F-9851-DC208D923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873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 - SDDC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Sphere 2017-03-22-ALL" id="{700B6D1D-974F-E74F-98FD-ACE5622C865C}" vid="{70728AD0-276A-E44C-B036-2A70B1D5BC89}"/>
    </a:ext>
  </a:extLst>
</a:theme>
</file>

<file path=ppt/theme/theme2.xml><?xml version="1.0" encoding="utf-8"?>
<a:theme xmlns:a="http://schemas.openxmlformats.org/drawingml/2006/main" name="MVware 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Sphere 2017-03-22-ALL" id="{700B6D1D-974F-E74F-98FD-ACE5622C865C}" vid="{1E3D9EAE-79A7-D94F-911B-05EC1C24CD7E}"/>
    </a:ext>
  </a:extLst>
</a:theme>
</file>

<file path=ppt/theme/theme3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Sphere 2017-03-22-ALL" id="{700B6D1D-974F-E74F-98FD-ACE5622C865C}" vid="{3196E77E-D7A8-0746-B510-75C6DF62E0D0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16836009974B47A8C291C613510464" ma:contentTypeVersion="7" ma:contentTypeDescription="Create a new document." ma:contentTypeScope="" ma:versionID="e19c240e3f0403672e06cbc5c2eb20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B11DA8C-9D3C-4F2B-BAB6-E96EEAA396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71A09A-999A-4C6C-9D6D-0BA6D2EAFC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8461C-D916-4D4C-9B91-CD3017836B8B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</Template>
  <TotalTime>0</TotalTime>
  <Words>243</Words>
  <Application>Microsoft Macintosh PowerPoint</Application>
  <PresentationFormat>Custom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Times</vt:lpstr>
      <vt:lpstr>Wingdings</vt:lpstr>
      <vt:lpstr>VMware - SDDC</vt:lpstr>
      <vt:lpstr>MVware 16x9</vt:lpstr>
      <vt:lpstr>VMware_white_16x9</vt:lpstr>
      <vt:lpstr>VMware {code} Experience Training:</vt:lpstr>
      <vt:lpstr>Agenda</vt:lpstr>
      <vt:lpstr>Brief Introduction to vSphere REST API</vt:lpstr>
      <vt:lpstr>About vSphere Automation SDKs</vt:lpstr>
      <vt:lpstr>Getting Started Using the Python SDK</vt:lpstr>
      <vt:lpstr>Thank you!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VMTN6720U - Session Title: Hackathon Training: Getting started with the vSphere Automation SDK for Python</dc:title>
  <dc:creator/>
  <cp:lastModifiedBy/>
  <cp:revision>1</cp:revision>
  <dcterms:created xsi:type="dcterms:W3CDTF">2017-08-14T15:19:51Z</dcterms:created>
  <dcterms:modified xsi:type="dcterms:W3CDTF">2018-01-30T00:37:05Z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0x0101005516836009974B47A8C291C613510464</vt:lpwstr>
  </property>
  <property fmtid="{D5CDD505-2E9C-101B-9397-08002B2CF9AE}" pid="3" name="Link">
    <vt:lpwstr/>
  </property>
  <property fmtid="{D5CDD505-2E9C-101B-9397-08002B2CF9AE}" pid="4" name="Order">
    <vt:r8>40800</vt:r8>
  </property>
  <property fmtid="{D5CDD505-2E9C-101B-9397-08002B2CF9AE}" pid="5" name="xd_ProgID">
    <vt:lpwstr/>
  </property>
  <property fmtid="{D5CDD505-2E9C-101B-9397-08002B2CF9AE}" pid="6" name="TemplateUrl">
    <vt:lpwstr/>
  </property>
</Properties>
</file>